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12" r:id="rId49"/>
    <p:sldId id="306" r:id="rId50"/>
    <p:sldId id="307" r:id="rId51"/>
    <p:sldId id="310" r:id="rId52"/>
    <p:sldId id="311" r:id="rId53"/>
    <p:sldId id="308" r:id="rId54"/>
    <p:sldId id="309" r:id="rId55"/>
  </p:sldIdLst>
  <p:sldSz cx="9144000" cy="5143500" type="screen16x9"/>
  <p:notesSz cx="6858000" cy="9144000"/>
  <p:embeddedFontLst>
    <p:embeddedFont>
      <p:font typeface="Do Hyeon" panose="020B0600000101010101" charset="-127"/>
      <p:regular r:id="rId57"/>
    </p:embeddedFont>
    <p:embeddedFont>
      <p:font typeface="Nanum Gothic" panose="020B0600000101010101" charset="-127"/>
      <p:regular r:id="rId58"/>
      <p:bold r:id="rId59"/>
    </p:embeddedFont>
    <p:embeddedFont>
      <p:font typeface="Bebas Neue" panose="020B0600000101010101" charset="0"/>
      <p:regular r:id="rId60"/>
    </p:embeddedFont>
    <p:embeddedFont>
      <p:font typeface="Livvic" pitchFamily="2" charset="0"/>
      <p:regular r:id="rId61"/>
      <p:bold r:id="rId62"/>
      <p:italic r:id="rId63"/>
      <p:boldItalic r:id="rId64"/>
    </p:embeddedFont>
    <p:embeddedFont>
      <p:font typeface="Oxygen" panose="02000503000000000000" pitchFamily="2" charset="0"/>
      <p:regular r:id="rId65"/>
      <p:bold r:id="rId66"/>
    </p:embeddedFont>
    <p:embeddedFont>
      <p:font typeface="Roboto Condensed Light" panose="02000000000000000000" pitchFamily="2" charset="0"/>
      <p:regular r:id="rId67"/>
      <p: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ECA364-63A9-400B-864B-88780BBA4EA8}">
  <a:tblStyle styleId="{A1ECA364-63A9-400B-864B-88780BBA4E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83" autoAdjust="0"/>
    <p:restoredTop sz="97182" autoAdjust="0"/>
  </p:normalViewPr>
  <p:slideViewPr>
    <p:cSldViewPr snapToGrid="0">
      <p:cViewPr varScale="1">
        <p:scale>
          <a:sx n="133" d="100"/>
          <a:sy n="133" d="100"/>
        </p:scale>
        <p:origin x="96" y="1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안녕하세요.</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아이멀캠유입니다.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저희는 코로나19 이후 서울시 요식업 창업을 위한 업종&amp;장소 추천 알고리즘 학습용 데이터 구축이라는 주제를 가지고 이번 프로젝트를 진행하게 되었습니다.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f25d14029d_8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3" name="Google Shape;1913;gf25d14029d_8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500"/>
              </a:spcAft>
              <a:buClr>
                <a:schemeClr val="dk1"/>
              </a:buClr>
              <a:buSzPts val="1100"/>
              <a:buFont typeface="Arial"/>
              <a:buNone/>
            </a:pPr>
            <a:r>
              <a:rPr lang="en">
                <a:solidFill>
                  <a:schemeClr val="dk1"/>
                </a:solidFill>
              </a:rPr>
              <a:t>대부분의 데이터들은 서울 열린데이터 광장에서 수집을 하였습니다.</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1"/>
        <p:cNvGrpSpPr/>
        <p:nvPr/>
      </p:nvGrpSpPr>
      <p:grpSpPr>
        <a:xfrm>
          <a:off x="0" y="0"/>
          <a:ext cx="0" cy="0"/>
          <a:chOff x="0" y="0"/>
          <a:chExt cx="0" cy="0"/>
        </a:xfrm>
      </p:grpSpPr>
      <p:sp>
        <p:nvSpPr>
          <p:cNvPr id="1922" name="Google Shape;1922;gf2e57c010e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3" name="Google Shape;1923;gf2e57c010e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서울특별시 우리마을가게 상권분석서비스 지역/상권별 현황 중 개/폐업수(률)은 개폐업율을 웹크롤링을 이용하여 수집하였습니다.</a:t>
            </a:r>
            <a:endParaRPr>
              <a:solidFill>
                <a:schemeClr val="dk1"/>
              </a:solidFill>
            </a:endParaRPr>
          </a:p>
          <a:p>
            <a:pPr marL="0" lvl="0" indent="0" algn="l" rtl="0">
              <a:lnSpc>
                <a:spcPct val="115000"/>
              </a:lnSpc>
              <a:spcBef>
                <a:spcPts val="1500"/>
              </a:spcBef>
              <a:spcAft>
                <a:spcPts val="0"/>
              </a:spcAft>
              <a:buClr>
                <a:schemeClr val="dk1"/>
              </a:buClr>
              <a:buSzPts val="1100"/>
              <a:buFont typeface="Arial"/>
              <a:buNone/>
            </a:pPr>
            <a:r>
              <a:rPr lang="en">
                <a:solidFill>
                  <a:schemeClr val="dk1"/>
                </a:solidFill>
              </a:rPr>
              <a:t>서울시 매장용빌딩 임대료 공실률 미 수익률 통계는 별로 임대료, 공실률, 투자수익률, 소득수익률, 자본수익률 구분되었는데, 원본 데이터에서 5개구가 생략되었습니다.</a:t>
            </a:r>
            <a:endParaRPr>
              <a:solidFill>
                <a:schemeClr val="dk1"/>
              </a:solidFill>
            </a:endParaRPr>
          </a:p>
          <a:p>
            <a:pPr marL="0" lvl="0" indent="0" algn="l" rtl="0">
              <a:lnSpc>
                <a:spcPct val="115000"/>
              </a:lnSpc>
              <a:spcBef>
                <a:spcPts val="1500"/>
              </a:spcBef>
              <a:spcAft>
                <a:spcPts val="0"/>
              </a:spcAft>
              <a:buClr>
                <a:schemeClr val="dk1"/>
              </a:buClr>
              <a:buSzPts val="1100"/>
              <a:buFont typeface="Arial"/>
              <a:buNone/>
            </a:pPr>
            <a:r>
              <a:rPr lang="en">
                <a:solidFill>
                  <a:schemeClr val="dk1"/>
                </a:solidFill>
              </a:rPr>
              <a:t> 상권 기준으로 인해 5개구 미포함  (중랑, 도봉, 노원, 금천, 서대문구)</a:t>
            </a:r>
            <a:endParaRPr>
              <a:solidFill>
                <a:schemeClr val="dk1"/>
              </a:solidFill>
            </a:endParaRPr>
          </a:p>
          <a:p>
            <a:pPr marL="0" lvl="0" indent="0" algn="l" rtl="0">
              <a:lnSpc>
                <a:spcPct val="115000"/>
              </a:lnSpc>
              <a:spcBef>
                <a:spcPts val="1500"/>
              </a:spcBef>
              <a:spcAft>
                <a:spcPts val="1500"/>
              </a:spcAft>
              <a:buClr>
                <a:schemeClr val="dk1"/>
              </a:buClr>
              <a:buSzPts val="1100"/>
              <a:buFont typeface="Arial"/>
              <a:buNone/>
            </a:pP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gf25d14029d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3" name="Google Shape;1933;gf25d14029d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데이터 파이프라인입니다.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수집은 bs4, 서울열린데이터 광장에서</a:t>
            </a:r>
            <a:endParaRPr/>
          </a:p>
          <a:p>
            <a:pPr marL="0" lvl="0" indent="0" algn="l" rtl="0">
              <a:spcBef>
                <a:spcPts val="0"/>
              </a:spcBef>
              <a:spcAft>
                <a:spcPts val="0"/>
              </a:spcAft>
              <a:buClr>
                <a:schemeClr val="dk1"/>
              </a:buClr>
              <a:buSzPts val="1100"/>
              <a:buFont typeface="Arial"/>
              <a:buNone/>
            </a:pPr>
            <a:r>
              <a:rPr lang="en"/>
              <a:t>적재는 하둡</a:t>
            </a:r>
            <a:endParaRPr/>
          </a:p>
          <a:p>
            <a:pPr marL="0" lvl="0" indent="0" algn="l" rtl="0">
              <a:spcBef>
                <a:spcPts val="0"/>
              </a:spcBef>
              <a:spcAft>
                <a:spcPts val="0"/>
              </a:spcAft>
              <a:buClr>
                <a:schemeClr val="dk1"/>
              </a:buClr>
              <a:buSzPts val="1100"/>
              <a:buFont typeface="Arial"/>
              <a:buNone/>
            </a:pPr>
            <a:r>
              <a:rPr lang="en"/>
              <a:t>처리는 스파크</a:t>
            </a:r>
            <a:endParaRPr/>
          </a:p>
          <a:p>
            <a:pPr marL="0" lvl="0" indent="0" algn="l" rtl="0">
              <a:spcBef>
                <a:spcPts val="0"/>
              </a:spcBef>
              <a:spcAft>
                <a:spcPts val="0"/>
              </a:spcAft>
              <a:buClr>
                <a:schemeClr val="dk1"/>
              </a:buClr>
              <a:buSzPts val="1100"/>
              <a:buFont typeface="Arial"/>
              <a:buNone/>
            </a:pPr>
            <a:r>
              <a:rPr lang="en"/>
              <a:t>저장은 MySQL 시각화는 플로틀리, 맷플롯를 활용하였습니다.</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Google Shape;1964;gf25d14029d_1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5" name="Google Shape;1965;gf25d14029d_1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ERD 입니다.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draw.io 라는 툴을 사용해서 구성을 하였습니다.</a:t>
            </a:r>
            <a:endParaRPr/>
          </a:p>
          <a:p>
            <a:pPr marL="0" lvl="0" indent="0" algn="l" rtl="0">
              <a:spcBef>
                <a:spcPts val="0"/>
              </a:spcBef>
              <a:spcAft>
                <a:spcPts val="0"/>
              </a:spcAft>
              <a:buClr>
                <a:srgbClr val="0E3F4D"/>
              </a:buClr>
              <a:buSzPts val="1100"/>
              <a:buFont typeface="Arial"/>
              <a:buNone/>
            </a:pPr>
            <a:endParaRPr>
              <a:solidFill>
                <a:schemeClr val="dk1"/>
              </a:solidFill>
            </a:endParaRPr>
          </a:p>
          <a:p>
            <a:pPr marL="0" lvl="0" indent="0" algn="l" rtl="0">
              <a:spcBef>
                <a:spcPts val="0"/>
              </a:spcBef>
              <a:spcAft>
                <a:spcPts val="0"/>
              </a:spcAft>
              <a:buClr>
                <a:srgbClr val="0E3F4D"/>
              </a:buClr>
              <a:buSzPts val="1100"/>
              <a:buFont typeface="Arial"/>
              <a:buNone/>
            </a:pPr>
            <a:r>
              <a:rPr lang="en" sz="1150">
                <a:solidFill>
                  <a:srgbClr val="0E3F4D"/>
                </a:solidFill>
                <a:highlight>
                  <a:srgbClr val="F8F9FA"/>
                </a:highlight>
              </a:rPr>
              <a:t>Null 값이 포함된 데이터는 컬럼 옆에 0이 부착하고</a:t>
            </a:r>
            <a:endParaRPr sz="1150">
              <a:solidFill>
                <a:srgbClr val="0E3F4D"/>
              </a:solidFill>
              <a:highlight>
                <a:srgbClr val="F8F9FA"/>
              </a:highlight>
            </a:endParaRPr>
          </a:p>
          <a:p>
            <a:pPr marL="0" lvl="0" indent="0" algn="l" rtl="0">
              <a:spcBef>
                <a:spcPts val="0"/>
              </a:spcBef>
              <a:spcAft>
                <a:spcPts val="0"/>
              </a:spcAft>
              <a:buClr>
                <a:srgbClr val="0E3F4D"/>
              </a:buClr>
              <a:buSzPts val="1100"/>
              <a:buFont typeface="Arial"/>
              <a:buNone/>
            </a:pPr>
            <a:r>
              <a:rPr lang="en" sz="1150">
                <a:solidFill>
                  <a:srgbClr val="0E3F4D"/>
                </a:solidFill>
                <a:highlight>
                  <a:srgbClr val="F8F9FA"/>
                </a:highlight>
              </a:rPr>
              <a:t>그외 데이터가 컬럼의 데이터 값이 정상적이면 *로 표시했습니다.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프라이머리키(PK)는 ID번호(번호순서)대로 하였고, 포린키(FK)는 시군구코드 및 행정구역(구별)로 구성하였습니다.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5"/>
        <p:cNvGrpSpPr/>
        <p:nvPr/>
      </p:nvGrpSpPr>
      <p:grpSpPr>
        <a:xfrm>
          <a:off x="0" y="0"/>
          <a:ext cx="0" cy="0"/>
          <a:chOff x="0" y="0"/>
          <a:chExt cx="0" cy="0"/>
        </a:xfrm>
      </p:grpSpPr>
      <p:sp>
        <p:nvSpPr>
          <p:cNvPr id="2026" name="Google Shape;2026;gf4d77fad5a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7" name="Google Shape;2027;gf4d77fad5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데이터 시각화입니다.</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6"/>
        <p:cNvGrpSpPr/>
        <p:nvPr/>
      </p:nvGrpSpPr>
      <p:grpSpPr>
        <a:xfrm>
          <a:off x="0" y="0"/>
          <a:ext cx="0" cy="0"/>
          <a:chOff x="0" y="0"/>
          <a:chExt cx="0" cy="0"/>
        </a:xfrm>
      </p:grpSpPr>
      <p:sp>
        <p:nvSpPr>
          <p:cNvPr id="2077" name="Google Shape;2077;gf4d77fad5a_3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8" name="Google Shape;2078;gf4d77fad5a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a:buNone/>
            </a:pPr>
            <a:r>
              <a:rPr lang="en"/>
              <a:t>주민등록인구 내국인 기준입니다.</a:t>
            </a:r>
            <a:endParaRPr/>
          </a:p>
          <a:p>
            <a:pPr marL="457200" lvl="0" indent="0" algn="l" rtl="0">
              <a:spcBef>
                <a:spcPts val="0"/>
              </a:spcBef>
              <a:spcAft>
                <a:spcPts val="0"/>
              </a:spcAft>
              <a:buClr>
                <a:schemeClr val="dk1"/>
              </a:buClr>
              <a:buSzPts val="1100"/>
              <a:buFont typeface="Arial"/>
              <a:buNone/>
            </a:pPr>
            <a:r>
              <a:rPr lang="en"/>
              <a:t>2017년 기준으로 10대는 송파구  노원구 강남구 순으로 많았습니다.</a:t>
            </a:r>
            <a:endParaRPr/>
          </a:p>
          <a:p>
            <a:pPr marL="45720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gf4d77fad5a_7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0" name="Google Shape;2090;gf4d77fad5a_7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20대 인구 분포 - 1인 가구 분포와 비슷(자취생이 20대가 비율이 많으므로)</a:t>
            </a:r>
            <a:endParaRPr/>
          </a:p>
          <a:p>
            <a:pPr marL="457200" lvl="0" indent="0" algn="l" rtl="0">
              <a:spcBef>
                <a:spcPts val="0"/>
              </a:spcBef>
              <a:spcAft>
                <a:spcPts val="0"/>
              </a:spcAft>
              <a:buNone/>
            </a:pPr>
            <a:r>
              <a:rPr lang="en"/>
              <a:t>--</a:t>
            </a:r>
            <a:endParaRPr/>
          </a:p>
          <a:p>
            <a:pPr marL="457200" lvl="0" indent="0" algn="l" rtl="0">
              <a:spcBef>
                <a:spcPts val="0"/>
              </a:spcBef>
              <a:spcAft>
                <a:spcPts val="0"/>
              </a:spcAft>
              <a:buClr>
                <a:schemeClr val="dk1"/>
              </a:buClr>
              <a:buSzPts val="1100"/>
              <a:buFont typeface="Arial"/>
              <a:buNone/>
            </a:pPr>
            <a:r>
              <a:rPr lang="en"/>
              <a:t>20대 송파구, 관악구, 강서구 순으로 많았습니다.</a:t>
            </a:r>
            <a:endParaRPr/>
          </a:p>
          <a:p>
            <a:pPr marL="457200" lvl="0" indent="0" algn="l" rtl="0">
              <a:spcBef>
                <a:spcPts val="0"/>
              </a:spcBef>
              <a:spcAft>
                <a:spcPts val="0"/>
              </a:spcAft>
              <a:buClr>
                <a:schemeClr val="dk1"/>
              </a:buClr>
              <a:buSzPts val="1100"/>
              <a:buFont typeface="Arial"/>
              <a:buNone/>
            </a:pPr>
            <a:endParaRPr/>
          </a:p>
          <a:p>
            <a:pPr marL="45720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f4d77fad5a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f4d77fad5a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30대는 송파구와 강서구 순으로 가장 많았습니다.</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Google Shape;2116;gf4d77fad5a_7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7" name="Google Shape;2117;gf4d77fad5a_7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40대는 송파 강남, 강서 노원순입니다.</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f4d77fad5a_7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0" name="Google Shape;2130;gf4d77fad5a_7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50대는 송파 강서, 노원순입니다.</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f130e75752_9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0" name="Google Shape;1510;gf130e75752_9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목차는 프로젝트 배경, 팀 구성 및 역할, 수행절차 및 방법, 결론 및 향후과제 순입니다. (천천휘)</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0"/>
        <p:cNvGrpSpPr/>
        <p:nvPr/>
      </p:nvGrpSpPr>
      <p:grpSpPr>
        <a:xfrm>
          <a:off x="0" y="0"/>
          <a:ext cx="0" cy="0"/>
          <a:chOff x="0" y="0"/>
          <a:chExt cx="0" cy="0"/>
        </a:xfrm>
      </p:grpSpPr>
      <p:sp>
        <p:nvSpPr>
          <p:cNvPr id="2141" name="Google Shape;2141;gf130e75752_9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2" name="Google Shape;2142;gf130e75752_9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60대는 송파구 강서구 노원구 순이구요,</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f4d77fad5a_3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f4d77fad5a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70대 이상은 송파구 은평구 노원구 강서구 순으로 많았습니다.</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gf3121d7c6a_2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5" name="Google Shape;2165;gf3121d7c6a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외국인은 구별로 큰 변화없이 구로구, 영등포구가 외국인 수 제일 많았습니다.</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f130e75752_9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4" name="Google Shape;2184;gf130e75752_9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가구 유형 2017(1인, 2인가구), 2018(3인,4인가구) ,2019(5,6,7인이상가구) 연도별로 이렇게 들어있습니당!</a:t>
            </a:r>
            <a:endParaRPr/>
          </a:p>
          <a:p>
            <a:pPr marL="0" lvl="0" indent="0" algn="l" rtl="0">
              <a:spcBef>
                <a:spcPts val="0"/>
              </a:spcBef>
              <a:spcAft>
                <a:spcPts val="0"/>
              </a:spcAft>
              <a:buNone/>
            </a:pPr>
            <a:endParaRPr/>
          </a:p>
          <a:p>
            <a:pPr marL="0" lvl="0" indent="0" algn="l" rtl="0">
              <a:spcBef>
                <a:spcPts val="0"/>
              </a:spcBef>
              <a:spcAft>
                <a:spcPts val="0"/>
              </a:spcAft>
              <a:buNone/>
            </a:pPr>
            <a:r>
              <a:rPr lang="en"/>
              <a:t>1인 가구 - 관악구가 제일 많음(직장인, 학생 많음 - 원룸, 오피스텔 많음)</a:t>
            </a:r>
            <a:endParaRPr/>
          </a:p>
          <a:p>
            <a:pPr marL="0" lvl="0" indent="0" algn="l" rtl="0">
              <a:spcBef>
                <a:spcPts val="0"/>
              </a:spcBef>
              <a:spcAft>
                <a:spcPts val="0"/>
              </a:spcAft>
              <a:buNone/>
            </a:pPr>
            <a:endParaRPr/>
          </a:p>
          <a:p>
            <a:pPr marL="0" lvl="0" indent="0" algn="l" rtl="0">
              <a:spcBef>
                <a:spcPts val="0"/>
              </a:spcBef>
              <a:spcAft>
                <a:spcPts val="0"/>
              </a:spcAft>
              <a:buNone/>
            </a:pPr>
            <a:r>
              <a:rPr lang="en"/>
              <a:t>1인 가구는 2017녀 기준으로 관악구가 가장 많았습니다.</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gf4d77fad5a_3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7" name="Google Shape;2197;gf4d77fad5a_3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2인 가구는 강서, 송파, 관악순으로 많았습니다.</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f4d77fad5a_3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f4d77fad5a_3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3인 가구 부터는 송파구가 가장 많았습니다.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gf4d77fad5a_3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1" name="Google Shape;2221;gf4d77fad5a_3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1인 가구 - 관악구가 제일 많음(직장인, 학생 많음 - 원룸, 오피스텔 많음)</a:t>
            </a:r>
            <a:endParaRPr/>
          </a:p>
          <a:p>
            <a:pPr marL="0" lvl="0" indent="0" algn="l" rtl="0">
              <a:spcBef>
                <a:spcPts val="0"/>
              </a:spcBef>
              <a:spcAft>
                <a:spcPts val="0"/>
              </a:spcAft>
              <a:buNone/>
            </a:pPr>
            <a:r>
              <a:rPr lang="en"/>
              <a:t>2인 가구 - 강서구가 제일 많음</a:t>
            </a:r>
            <a:endParaRPr/>
          </a:p>
          <a:p>
            <a:pPr marL="0" lvl="0" indent="0" algn="l" rtl="0">
              <a:spcBef>
                <a:spcPts val="0"/>
              </a:spcBef>
              <a:spcAft>
                <a:spcPts val="0"/>
              </a:spcAft>
              <a:buNone/>
            </a:pPr>
            <a:r>
              <a:rPr lang="en"/>
              <a:t>3인 가구 - 송파구가 제일 많음</a:t>
            </a:r>
            <a:endParaRPr/>
          </a:p>
          <a:p>
            <a:pPr marL="0" lvl="0" indent="0" algn="l" rtl="0">
              <a:spcBef>
                <a:spcPts val="0"/>
              </a:spcBef>
              <a:spcAft>
                <a:spcPts val="0"/>
              </a:spcAft>
              <a:buNone/>
            </a:pPr>
            <a:r>
              <a:rPr lang="en"/>
              <a:t>4인 가구 - 송파구가 제일 많음</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1"/>
        <p:cNvGrpSpPr/>
        <p:nvPr/>
      </p:nvGrpSpPr>
      <p:grpSpPr>
        <a:xfrm>
          <a:off x="0" y="0"/>
          <a:ext cx="0" cy="0"/>
          <a:chOff x="0" y="0"/>
          <a:chExt cx="0" cy="0"/>
        </a:xfrm>
      </p:grpSpPr>
      <p:sp>
        <p:nvSpPr>
          <p:cNvPr id="2232" name="Google Shape;2232;gf4d77fad5a_3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3" name="Google Shape;2233;gf4d77fad5a_3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3인가구수 ~ 7인가구수 이상까지 모두 송파구가 제일 많음</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3"/>
        <p:cNvGrpSpPr/>
        <p:nvPr/>
      </p:nvGrpSpPr>
      <p:grpSpPr>
        <a:xfrm>
          <a:off x="0" y="0"/>
          <a:ext cx="0" cy="0"/>
          <a:chOff x="0" y="0"/>
          <a:chExt cx="0" cy="0"/>
        </a:xfrm>
      </p:grpSpPr>
      <p:sp>
        <p:nvSpPr>
          <p:cNvPr id="2244" name="Google Shape;2244;gf130e75752_9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5" name="Google Shape;2245;gf130e75752_9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3인가구수 ~ 7인가구수 이상까지 모두 송파구가 제일 많음</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5"/>
        <p:cNvGrpSpPr/>
        <p:nvPr/>
      </p:nvGrpSpPr>
      <p:grpSpPr>
        <a:xfrm>
          <a:off x="0" y="0"/>
          <a:ext cx="0" cy="0"/>
          <a:chOff x="0" y="0"/>
          <a:chExt cx="0" cy="0"/>
        </a:xfrm>
      </p:grpSpPr>
      <p:sp>
        <p:nvSpPr>
          <p:cNvPr id="2256" name="Google Shape;2256;gf4d77fad5a_3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7" name="Google Shape;2257;gf4d77fad5a_3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3인가구수 ~ 7인가구수 이상까지 모두 송파구가 제일 많음</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53f7266f81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53f7266f8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f130e75752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9" name="Google Shape;2269;gf130e75752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다음은 생활인구입니다. </a:t>
            </a:r>
            <a:endParaRPr/>
          </a:p>
          <a:p>
            <a:pPr marL="0" lvl="0" indent="0" algn="l" rtl="0">
              <a:spcBef>
                <a:spcPts val="0"/>
              </a:spcBef>
              <a:spcAft>
                <a:spcPts val="0"/>
              </a:spcAft>
              <a:buClr>
                <a:schemeClr val="dk1"/>
              </a:buClr>
              <a:buSzPts val="1100"/>
              <a:buFont typeface="Arial"/>
              <a:buNone/>
            </a:pPr>
            <a:r>
              <a:rPr lang="en"/>
              <a:t>유동인구가 생활인구로 대체되면서 2018년 4월부터 데이터가 존재하였습니다.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서울의 특정지역, 특정 시점에 존재하는 모든인구를 생활인구라고 합니다.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주간인구수는 강남구가 가장 많았고, 그 다음은 송파, 서초 순입니다.(2018년 기준)</a:t>
            </a:r>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7"/>
        <p:cNvGrpSpPr/>
        <p:nvPr/>
      </p:nvGrpSpPr>
      <p:grpSpPr>
        <a:xfrm>
          <a:off x="0" y="0"/>
          <a:ext cx="0" cy="0"/>
          <a:chOff x="0" y="0"/>
          <a:chExt cx="0" cy="0"/>
        </a:xfrm>
      </p:grpSpPr>
      <p:sp>
        <p:nvSpPr>
          <p:cNvPr id="2278" name="Google Shape;2278;gf4d77fad5a_3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9" name="Google Shape;2279;gf4d77fad5a_3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야간 인구수 또한 강남구/송파구가 제일 많음</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f4d77fad5a_3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f4d77fad5a_3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총생활인구수도 강남3구 상위권</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총 생활 인구수는 2019년 기준으로 강남구가 가장 많았습니다.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f130e75752_9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f130e75752_9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다음은 병원 및 학교 인프라입니다.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병원은 강남에 제일 많이있었고, 용산구가 가장 적었습니다.</a:t>
            </a:r>
            <a:endParaRPr/>
          </a:p>
          <a:p>
            <a:pPr marL="0" lvl="0" indent="0" algn="l" rtl="0">
              <a:spcBef>
                <a:spcPts val="0"/>
              </a:spcBef>
              <a:spcAft>
                <a:spcPts val="0"/>
              </a:spcAft>
              <a:buClr>
                <a:schemeClr val="dk1"/>
              </a:buClr>
              <a:buSzPts val="1100"/>
              <a:buFont typeface="Arial"/>
              <a:buNone/>
            </a:pPr>
            <a:r>
              <a:rPr lang="en"/>
              <a:t>학교는 노원구가 가장 많이 있고, 서대문구가 가장 적었습니다.</a:t>
            </a: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1"/>
        <p:cNvGrpSpPr/>
        <p:nvPr/>
      </p:nvGrpSpPr>
      <p:grpSpPr>
        <a:xfrm>
          <a:off x="0" y="0"/>
          <a:ext cx="0" cy="0"/>
          <a:chOff x="0" y="0"/>
          <a:chExt cx="0" cy="0"/>
        </a:xfrm>
      </p:grpSpPr>
      <p:sp>
        <p:nvSpPr>
          <p:cNvPr id="2312" name="Google Shape;2312;gf130e75752_9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3" name="Google Shape;2313;gf130e75752_9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다음은 서울 업태별 음식점 현황입니다.</a:t>
            </a:r>
            <a:endParaRPr/>
          </a:p>
          <a:p>
            <a:pPr marL="0" lvl="0" indent="0" algn="l" rtl="0">
              <a:spcBef>
                <a:spcPts val="0"/>
              </a:spcBef>
              <a:spcAft>
                <a:spcPts val="0"/>
              </a:spcAft>
              <a:buClr>
                <a:schemeClr val="dk1"/>
              </a:buClr>
              <a:buSzPts val="1100"/>
              <a:buFont typeface="Arial"/>
              <a:buNone/>
            </a:pPr>
            <a:r>
              <a:rPr lang="en"/>
              <a:t>한식이 45%(5만개 이상) 으로 가장 많았고 그다음은 치킨, 분식 순이었습니다.</a:t>
            </a: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f130e75752_9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f130e75752_9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추정매출 순위는 서초구가 1위, 강남구가 2위, 용산구가 3위로 나왔으며 각 구마다 업종별 매출액이 다른 강세를 보여주고 있다는 걸 확인할 수 있었습니다. 서초구는 패스트푸드 업종이 타 업종에 비해 평균매출액이 다소 높게 나왔으며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다음은 구별/업태별 추정 매출액입니다.</a:t>
            </a:r>
            <a:endParaRPr/>
          </a:p>
          <a:p>
            <a:pPr marL="0" lvl="0" indent="0" algn="l" rtl="0">
              <a:spcBef>
                <a:spcPts val="0"/>
              </a:spcBef>
              <a:spcAft>
                <a:spcPts val="0"/>
              </a:spcAft>
              <a:buClr>
                <a:schemeClr val="dk1"/>
              </a:buClr>
              <a:buSzPts val="1100"/>
              <a:buFont typeface="Arial"/>
              <a:buNone/>
            </a:pPr>
            <a:r>
              <a:rPr lang="en"/>
              <a:t>가장 매출액이 높았던 구는 서초구, 강남구 용산구 순이었습니다.</a:t>
            </a:r>
            <a:endParaRPr/>
          </a:p>
          <a:p>
            <a:pPr marL="0" lvl="0" indent="0" algn="l" rtl="0">
              <a:spcBef>
                <a:spcPts val="0"/>
              </a:spcBef>
              <a:spcAft>
                <a:spcPts val="0"/>
              </a:spcAft>
              <a:buClr>
                <a:schemeClr val="dk1"/>
              </a:buClr>
              <a:buSzPts val="1100"/>
              <a:buFont typeface="Arial"/>
              <a:buNone/>
            </a:pPr>
            <a:r>
              <a:rPr lang="en"/>
              <a:t>그 중에서도 서초구는 패스트푸드가 비중이 높았습니다.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f130e75752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f130e75752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강남구에서는 중식이 가장 강세를 보여줬고</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1"/>
        <p:cNvGrpSpPr/>
        <p:nvPr/>
      </p:nvGrpSpPr>
      <p:grpSpPr>
        <a:xfrm>
          <a:off x="0" y="0"/>
          <a:ext cx="0" cy="0"/>
          <a:chOff x="0" y="0"/>
          <a:chExt cx="0" cy="0"/>
        </a:xfrm>
      </p:grpSpPr>
      <p:sp>
        <p:nvSpPr>
          <p:cNvPr id="2342" name="Google Shape;2342;gf4ae04065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3" name="Google Shape;2343;gf4ae04065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마지막으로 이태원 등 이국적인 식당들이 많이 모여있는 용산구에는 양식 평균 매출액이 가장 높은 것으로 확인 됐습니다.</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0"/>
        <p:cNvGrpSpPr/>
        <p:nvPr/>
      </p:nvGrpSpPr>
      <p:grpSpPr>
        <a:xfrm>
          <a:off x="0" y="0"/>
          <a:ext cx="0" cy="0"/>
          <a:chOff x="0" y="0"/>
          <a:chExt cx="0" cy="0"/>
        </a:xfrm>
      </p:grpSpPr>
      <p:sp>
        <p:nvSpPr>
          <p:cNvPr id="2351" name="Google Shape;2351;gf130e75752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2" name="Google Shape;2352;gf130e75752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구별/업태별 추정매출액을 확인해보면 역시 한눈에 봐도 강남구, 서초구, 용산구가 다른 구들보다 다소 평균매출액이 높아 보이는 걸 알 수 있습니다. 평균매출이 가장 높은 지역을 보고 느낀 점은 역시 인구가 많은 구가 대체적으로 평균매출이 높았고 상위 3개구의 업종을 놓고 보았을 때는 주점이 한군데에서도 높은 업종으로 포함되지 않은게 의외였다. 제일 많이 남는 장사가 술장사라고 들었건만 상위 3개구가 유흥으로 유명한 구인데도 불과하고 뜻밖의 사실로 다가와졌다. 물론, 주점 업종은 3구 모두 3위안에 드는 상위 업종에 위치해 있긴 있었다.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1"/>
        <p:cNvGrpSpPr/>
        <p:nvPr/>
      </p:nvGrpSpPr>
      <p:grpSpPr>
        <a:xfrm>
          <a:off x="0" y="0"/>
          <a:ext cx="0" cy="0"/>
          <a:chOff x="0" y="0"/>
          <a:chExt cx="0" cy="0"/>
        </a:xfrm>
      </p:grpSpPr>
      <p:sp>
        <p:nvSpPr>
          <p:cNvPr id="2362" name="Google Shape;2362;gf130e75752_6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3" name="Google Shape;2363;gf130e75752_6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190500" lvl="0" indent="0" algn="l" rtl="0">
              <a:spcBef>
                <a:spcPts val="1000"/>
              </a:spcBef>
              <a:spcAft>
                <a:spcPts val="0"/>
              </a:spcAft>
              <a:buClr>
                <a:schemeClr val="dk1"/>
              </a:buClr>
              <a:buSzPts val="1100"/>
              <a:buFont typeface="Arial"/>
              <a:buNone/>
            </a:pPr>
            <a:r>
              <a:rPr lang="en">
                <a:solidFill>
                  <a:schemeClr val="dk1"/>
                </a:solidFill>
                <a:highlight>
                  <a:schemeClr val="lt1"/>
                </a:highlight>
              </a:rPr>
              <a:t>임대료 데이터는 상권 기준이기 때문에 아쉽게도 25개구가 다 포함되어 있지 않았습니다. 중랑구, 도봉구, 노원구, 금천구, 서대문구는 임대료, 공실률 데이터에 포함되지 않았습니다. 각 년도 저희는 임대료와 공실률은 양의 상관관계를 보여줄 것으로 예상 했었습니다. 그러나, 모든 년도에서 뚜렷한 음,양의 관계는 찾을 수 없었습니다. 하지만, 의외로 임대료가  낮아도 임대료가 높은 곳보다 높은 공실률을 보여주는 구는 다소 있었습니다. 이러한 현상과 맞물려, 2017년도에는  강서구가 가장 낮은 임대료를 보여줬음에도 불구하고 가장 높은 공실률을 보여줬습니다. 2018년도에는 용산구가 상대적으로 낮은 임대료에 비해 가장 높은 공실률을 보여줬습니다. 마지막으로, 2019년도에도 용산구는 또 한번 상대적으로 낮은 임대료에 비해 가장 높은 공실률을 보여줬습니다. </a:t>
            </a:r>
            <a:endParaRPr>
              <a:solidFill>
                <a:schemeClr val="dk1"/>
              </a:solidFill>
              <a:highlight>
                <a:schemeClr val="lt1"/>
              </a:highlight>
            </a:endParaRPr>
          </a:p>
          <a:p>
            <a:pPr marL="0" lvl="0" indent="0" algn="l" rtl="0">
              <a:spcBef>
                <a:spcPts val="2200"/>
              </a:spcBef>
              <a:spcAft>
                <a:spcPts val="0"/>
              </a:spcAft>
              <a:buClr>
                <a:schemeClr val="dk1"/>
              </a:buClr>
              <a:buSzPts val="1100"/>
              <a:buFont typeface="Arial"/>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f2a7591cd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f2a7591c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요새 고용부진으로 인하여 젊은 청년들의 창업율이 올라가고 있습니다. 창업중에서도 가장 많이하는 분야가 요식업인데요. </a:t>
            </a:r>
            <a:r>
              <a:rPr lang="en">
                <a:solidFill>
                  <a:schemeClr val="dk1"/>
                </a:solidFill>
              </a:rPr>
              <a:t>(천천휘)</a:t>
            </a:r>
            <a:endParaRPr/>
          </a:p>
          <a:p>
            <a:pPr marL="0" lvl="0" indent="0" algn="l" rtl="0">
              <a:spcBef>
                <a:spcPts val="0"/>
              </a:spcBef>
              <a:spcAft>
                <a:spcPts val="0"/>
              </a:spcAft>
              <a:buClr>
                <a:schemeClr val="dk1"/>
              </a:buClr>
              <a:buSzPts val="1100"/>
              <a:buFont typeface="Arial"/>
              <a:buNone/>
            </a:pPr>
            <a:r>
              <a:rPr lang="en"/>
              <a:t>서울에 어디에 어떤 업종을 창업을 하면 좋을까? 라는 궁금증을 자연스럽게 가지게 되다보니 관련 데이터를 활용하여 추천 알고리즘을 구성하면 좋을 것 같다라고 생각되어 이번 주제를 선정하게 되었습니다.</a:t>
            </a:r>
            <a:endParaRPr/>
          </a:p>
          <a:p>
            <a:pPr marL="0" lvl="0" indent="0" algn="l" rtl="0">
              <a:spcBef>
                <a:spcPts val="0"/>
              </a:spcBef>
              <a:spcAft>
                <a:spcPts val="0"/>
              </a:spcAft>
              <a:buClr>
                <a:schemeClr val="dk1"/>
              </a:buClr>
              <a:buSzPts val="1100"/>
              <a:buFont typeface="Arial"/>
              <a:buNone/>
            </a:pPr>
            <a:r>
              <a:rPr lang="en"/>
              <a:t>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gf130e75752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7" name="Google Shape;2377;gf130e75752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서울시 전체적으로 임대료는 중구에서 가장 높게 나타남</a:t>
            </a:r>
            <a:endParaRPr/>
          </a:p>
          <a:p>
            <a:pPr marL="0" lvl="0" indent="0" algn="l" rtl="0">
              <a:spcBef>
                <a:spcPts val="0"/>
              </a:spcBef>
              <a:spcAft>
                <a:spcPts val="0"/>
              </a:spcAft>
              <a:buNone/>
            </a:pPr>
            <a:r>
              <a:rPr lang="en"/>
              <a:t>(임대료 데이터는 상권 기준이기 때문에 25개구가 다 있지 않음! 없는 구 : 중랑구, 도봉구, 노원구, 금천구, 서대문구)</a:t>
            </a: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a:t>개·폐업률 자료 언급할때 업종은 8종으로 좁혀지는데 주점 대신에 호프(간이주점)이 치킨업종과 합쳐졌다는 사실을 꼭 언급해야함.</a:t>
            </a:r>
            <a:endParaRPr/>
          </a:p>
          <a:p>
            <a:pPr marL="0" lvl="0" indent="0" algn="l" rtl="0">
              <a:spcBef>
                <a:spcPts val="0"/>
              </a:spcBef>
              <a:spcAft>
                <a:spcPts val="0"/>
              </a:spcAft>
              <a:buNone/>
            </a:pPr>
            <a:endParaRPr/>
          </a:p>
          <a:p>
            <a:pPr marL="0" lvl="0" indent="0" algn="l" rtl="0">
              <a:spcBef>
                <a:spcPts val="0"/>
              </a:spcBef>
              <a:spcAft>
                <a:spcPts val="0"/>
              </a:spcAft>
              <a:buNone/>
            </a:pPr>
            <a:r>
              <a:rPr lang="en"/>
              <a:t>한식점 폐업률 가장 높은 구 : 강서구</a:t>
            </a:r>
            <a:endParaRPr/>
          </a:p>
          <a:p>
            <a:pPr marL="0" lvl="0" indent="0" algn="l" rtl="0">
              <a:spcBef>
                <a:spcPts val="0"/>
              </a:spcBef>
              <a:spcAft>
                <a:spcPts val="0"/>
              </a:spcAft>
              <a:buNone/>
            </a:pPr>
            <a:r>
              <a:rPr lang="en"/>
              <a:t>분식점 폐업률 가장 높은 구 : 관악구</a:t>
            </a: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7"/>
        <p:cNvGrpSpPr/>
        <p:nvPr/>
      </p:nvGrpSpPr>
      <p:grpSpPr>
        <a:xfrm>
          <a:off x="0" y="0"/>
          <a:ext cx="0" cy="0"/>
          <a:chOff x="0" y="0"/>
          <a:chExt cx="0" cy="0"/>
        </a:xfrm>
      </p:grpSpPr>
      <p:sp>
        <p:nvSpPr>
          <p:cNvPr id="2388" name="Google Shape;2388;gf130e7575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9" name="Google Shape;2389;gf130e7575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일식점 폐업률 가장 높은 구 : 마포구</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중식점 폐업률 가장 높은 구 : 구로구</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9"/>
        <p:cNvGrpSpPr/>
        <p:nvPr/>
      </p:nvGrpSpPr>
      <p:grpSpPr>
        <a:xfrm>
          <a:off x="0" y="0"/>
          <a:ext cx="0" cy="0"/>
          <a:chOff x="0" y="0"/>
          <a:chExt cx="0" cy="0"/>
        </a:xfrm>
      </p:grpSpPr>
      <p:sp>
        <p:nvSpPr>
          <p:cNvPr id="2400" name="Google Shape;2400;gf130e75752_6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1" name="Google Shape;2401;gf130e75752_6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E3F4D"/>
              </a:buClr>
              <a:buSzPts val="1100"/>
              <a:buFont typeface="Arial"/>
              <a:buNone/>
            </a:pPr>
            <a:r>
              <a:rPr lang="en">
                <a:solidFill>
                  <a:srgbClr val="0E3F4D"/>
                </a:solidFill>
              </a:rPr>
              <a:t>양식점 폐업률 가장 높은 구 : 강서구</a:t>
            </a:r>
            <a:endParaRPr>
              <a:solidFill>
                <a:srgbClr val="0E3F4D"/>
              </a:solidFill>
            </a:endParaRPr>
          </a:p>
          <a:p>
            <a:pPr marL="0" lvl="0" indent="0" algn="l" rtl="0">
              <a:spcBef>
                <a:spcPts val="0"/>
              </a:spcBef>
              <a:spcAft>
                <a:spcPts val="0"/>
              </a:spcAft>
              <a:buClr>
                <a:srgbClr val="0E3F4D"/>
              </a:buClr>
              <a:buSzPts val="1100"/>
              <a:buFont typeface="Arial"/>
              <a:buNone/>
            </a:pPr>
            <a:r>
              <a:rPr lang="en">
                <a:solidFill>
                  <a:srgbClr val="0E3F4D"/>
                </a:solidFill>
              </a:rPr>
              <a:t>패스트푸드점 폐업률 가장 높은 구 : 마포구</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2"/>
        <p:cNvGrpSpPr/>
        <p:nvPr/>
      </p:nvGrpSpPr>
      <p:grpSpPr>
        <a:xfrm>
          <a:off x="0" y="0"/>
          <a:ext cx="0" cy="0"/>
          <a:chOff x="0" y="0"/>
          <a:chExt cx="0" cy="0"/>
        </a:xfrm>
      </p:grpSpPr>
      <p:sp>
        <p:nvSpPr>
          <p:cNvPr id="2413" name="Google Shape;2413;gf130e75752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4" name="Google Shape;2414;gf130e75752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치킨집 폐업률 가장 높은 구 : 강북구</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카페 폐업률 가장 높은 구 : 은평구</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3"/>
        <p:cNvGrpSpPr/>
        <p:nvPr/>
      </p:nvGrpSpPr>
      <p:grpSpPr>
        <a:xfrm>
          <a:off x="0" y="0"/>
          <a:ext cx="0" cy="0"/>
          <a:chOff x="0" y="0"/>
          <a:chExt cx="0" cy="0"/>
        </a:xfrm>
      </p:grpSpPr>
      <p:sp>
        <p:nvSpPr>
          <p:cNvPr id="2424" name="Google Shape;2424;gf130e75752_9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5" name="Google Shape;2425;gf130e75752_9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2018년도 기준으로 주간 매출 비율은 중구, 종로, 강남, 서초 순으로 가장 많았습니다.</a:t>
            </a:r>
            <a:endParaRPr/>
          </a:p>
          <a:p>
            <a:pPr marL="0" lvl="0" indent="0" algn="l" rtl="0">
              <a:spcBef>
                <a:spcPts val="0"/>
              </a:spcBef>
              <a:spcAft>
                <a:spcPts val="0"/>
              </a:spcAft>
              <a:buClr>
                <a:schemeClr val="dk1"/>
              </a:buClr>
              <a:buSzPts val="1100"/>
              <a:buFont typeface="Arial"/>
              <a:buNone/>
            </a:pPr>
            <a:r>
              <a:rPr lang="en"/>
              <a:t>야간 매출 비율은 중랑구, 관악구순으로 많았습니다.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구별로 주간/야간 매출 비율이 크게 차이가 나지 않음</a:t>
            </a:r>
            <a:endParaRPr/>
          </a:p>
          <a:p>
            <a:pPr marL="0" lvl="0" indent="0" algn="l" rtl="0">
              <a:spcBef>
                <a:spcPts val="0"/>
              </a:spcBef>
              <a:spcAft>
                <a:spcPts val="0"/>
              </a:spcAft>
              <a:buNone/>
            </a:pPr>
            <a:r>
              <a:rPr lang="en"/>
              <a:t>오피스 밀집지역인 강남/종로/중구/서초구는 주간/야간 매출 비율이 거의 50대 50이며</a:t>
            </a:r>
            <a:endParaRPr/>
          </a:p>
          <a:p>
            <a:pPr marL="0" lvl="0" indent="0" algn="l" rtl="0">
              <a:spcBef>
                <a:spcPts val="0"/>
              </a:spcBef>
              <a:spcAft>
                <a:spcPts val="0"/>
              </a:spcAft>
              <a:buNone/>
            </a:pPr>
            <a:r>
              <a:rPr lang="en"/>
              <a:t>주거밀집지역인 중랑/은평/관악 등은 주간매출비율보다 야간매출비율이 훨씬 높다(퇴근 후 귀가 이후 시간대 소비)</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7"/>
        <p:cNvGrpSpPr/>
        <p:nvPr/>
      </p:nvGrpSpPr>
      <p:grpSpPr>
        <a:xfrm>
          <a:off x="0" y="0"/>
          <a:ext cx="0" cy="0"/>
          <a:chOff x="0" y="0"/>
          <a:chExt cx="0" cy="0"/>
        </a:xfrm>
      </p:grpSpPr>
      <p:sp>
        <p:nvSpPr>
          <p:cNvPr id="2438" name="Google Shape;2438;gf130e75752_9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9" name="Google Shape;2439;gf130e75752_9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2018년도 기준으로 주간 매출 비율은 중구, 종로, 강남, 서초 순으로 가장 많았습니다.</a:t>
            </a:r>
            <a:endParaRPr>
              <a:solidFill>
                <a:schemeClr val="dk1"/>
              </a:solidFill>
            </a:endParaRPr>
          </a:p>
          <a:p>
            <a:pPr marL="457200" lvl="0" indent="-298450" algn="l" rtl="0">
              <a:spcBef>
                <a:spcPts val="0"/>
              </a:spcBef>
              <a:spcAft>
                <a:spcPts val="0"/>
              </a:spcAft>
              <a:buSzPts val="1100"/>
              <a:buChar char="●"/>
            </a:pPr>
            <a:r>
              <a:rPr lang="en">
                <a:solidFill>
                  <a:schemeClr val="dk1"/>
                </a:solidFill>
              </a:rPr>
              <a:t>야간 매출 비율은 중랑구, 관악구순으로 많았습니다.</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강남구의 경우 야간생활인구가 많지만 상대적으로 야간 매출비율이 낮았음.</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1"/>
        <p:cNvGrpSpPr/>
        <p:nvPr/>
      </p:nvGrpSpPr>
      <p:grpSpPr>
        <a:xfrm>
          <a:off x="0" y="0"/>
          <a:ext cx="0" cy="0"/>
          <a:chOff x="0" y="0"/>
          <a:chExt cx="0" cy="0"/>
        </a:xfrm>
      </p:grpSpPr>
      <p:sp>
        <p:nvSpPr>
          <p:cNvPr id="2452" name="Google Shape;2452;gf4ae040659_6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3" name="Google Shape;2453;gf4ae040659_6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다음은 특정한 자본의 규모와 업종을 고려를 하고 있는 가상의 페르소나를 설정하고 빅데이터 시각화를 통해 여러 방안을 추천해주는 시스템 입니다.  </a:t>
            </a:r>
            <a:endParaRPr/>
          </a:p>
          <a:p>
            <a:pPr marL="0" lvl="0" indent="0" algn="l" rtl="0">
              <a:spcBef>
                <a:spcPts val="0"/>
              </a:spcBef>
              <a:spcAft>
                <a:spcPts val="0"/>
              </a:spcAft>
              <a:buNone/>
            </a:pPr>
            <a:endParaRPr/>
          </a:p>
          <a:p>
            <a:pPr marL="0" lvl="0" indent="0" algn="l" rtl="0">
              <a:spcBef>
                <a:spcPts val="0"/>
              </a:spcBef>
              <a:spcAft>
                <a:spcPts val="0"/>
              </a:spcAft>
              <a:buNone/>
            </a:pPr>
            <a:r>
              <a:rPr lang="en"/>
              <a:t>초대규모 자본으로 주점을 창업하고 싶은 루피에게 임대료와 매출액을 제일 먼저 고려한다면 저희는 루피에게 용산구와 서초구를 추천할 것입니다. 이 지역은 임대료가 타지역에 비해 낮음에도 불구하고 높은 주점 매출액을 보여주었습니다. 또한 가게의 경쟁력을 생각한다면 주점의 수가 다른 곳보다 적은 강남구를 추천할 것입니다. 마지막으로, 주점 업종의 소비자를 최대로 확보할 생각으로 사업을 시작하면 저희는 주점 업종의 주 소비자인 야간 인구, 20대 인구가 가장 많은 관악구와 송파구를 추천할 것입니다. </a:t>
            </a:r>
            <a:endParaRPr/>
          </a:p>
          <a:p>
            <a:pPr marL="0" lvl="0" indent="0" algn="l" rtl="0">
              <a:spcBef>
                <a:spcPts val="0"/>
              </a:spcBef>
              <a:spcAft>
                <a:spcPts val="0"/>
              </a:spcAft>
              <a:buNone/>
            </a:pPr>
            <a:r>
              <a:rPr lang="en"/>
              <a:t>(이 세개의 요건을 모두 연관짓는 모델 구축은 데이터 사이언티스트의 역할)</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1"/>
        <p:cNvGrpSpPr/>
        <p:nvPr/>
      </p:nvGrpSpPr>
      <p:grpSpPr>
        <a:xfrm>
          <a:off x="0" y="0"/>
          <a:ext cx="0" cy="0"/>
          <a:chOff x="0" y="0"/>
          <a:chExt cx="0" cy="0"/>
        </a:xfrm>
      </p:grpSpPr>
      <p:sp>
        <p:nvSpPr>
          <p:cNvPr id="2472" name="Google Shape;2472;gf4ae040659_6_1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3" name="Google Shape;2473;gf4ae040659_6_1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대규모 자본 카페 창업를 하고 싶은 뽀로로에게 최적의 위치를 추천한다면 그 위치는 강남구와 송파구가 될 것 입니다. 두 구는 카페 매출액과 임대료를 비교한 데이터 에서 높은 매출액과 중간 임대료로 가장 우수한 성적을 보였습니다. 또한, 카페의 주요고객인 유동인구, 여성인구를 비교한 데이터에서는 유동인구와 여성인구가 다른 구에 상대적으로 많은 구로 강남구와 송파구가 선정 되었습니다. 하지만, 가게 자체의 경쟁력을 생각한다면 카페 밀집도가 가장 낮은 강북구에 창업하는 것도 괜찮은 아이디어라 생각됩니다.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7"/>
        <p:cNvGrpSpPr/>
        <p:nvPr/>
      </p:nvGrpSpPr>
      <p:grpSpPr>
        <a:xfrm>
          <a:off x="0" y="0"/>
          <a:ext cx="0" cy="0"/>
          <a:chOff x="0" y="0"/>
          <a:chExt cx="0" cy="0"/>
        </a:xfrm>
      </p:grpSpPr>
      <p:sp>
        <p:nvSpPr>
          <p:cNvPr id="2518" name="Google Shape;2518;gf25d14029d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9" name="Google Shape;2519;gf25d14029d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8"/>
        <p:cNvGrpSpPr/>
        <p:nvPr/>
      </p:nvGrpSpPr>
      <p:grpSpPr>
        <a:xfrm>
          <a:off x="0" y="0"/>
          <a:ext cx="0" cy="0"/>
          <a:chOff x="0" y="0"/>
          <a:chExt cx="0" cy="0"/>
        </a:xfrm>
      </p:grpSpPr>
      <p:sp>
        <p:nvSpPr>
          <p:cNvPr id="2569" name="Google Shape;2569;gf25d14029d_1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0" name="Google Shape;2570;gf25d14029d_1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f25d14029d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f25d14029d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다음은 팀 구성 및 역할입니다.</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7"/>
        <p:cNvGrpSpPr/>
        <p:nvPr/>
      </p:nvGrpSpPr>
      <p:grpSpPr>
        <a:xfrm>
          <a:off x="0" y="0"/>
          <a:ext cx="0" cy="0"/>
          <a:chOff x="0" y="0"/>
          <a:chExt cx="0" cy="0"/>
        </a:xfrm>
      </p:grpSpPr>
      <p:sp>
        <p:nvSpPr>
          <p:cNvPr id="2518" name="Google Shape;2518;gf25d14029d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9" name="Google Shape;2519;gf25d14029d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2779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8"/>
        <p:cNvGrpSpPr/>
        <p:nvPr/>
      </p:nvGrpSpPr>
      <p:grpSpPr>
        <a:xfrm>
          <a:off x="0" y="0"/>
          <a:ext cx="0" cy="0"/>
          <a:chOff x="0" y="0"/>
          <a:chExt cx="0" cy="0"/>
        </a:xfrm>
      </p:grpSpPr>
      <p:sp>
        <p:nvSpPr>
          <p:cNvPr id="2569" name="Google Shape;2569;gf25d14029d_1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0" name="Google Shape;2570;gf25d14029d_1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7166231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Google Shape;2575;gf130e75752_9_1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6" name="Google Shape;2576;gf130e75752_9_1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1"/>
        <p:cNvGrpSpPr/>
        <p:nvPr/>
      </p:nvGrpSpPr>
      <p:grpSpPr>
        <a:xfrm>
          <a:off x="0" y="0"/>
          <a:ext cx="0" cy="0"/>
          <a:chOff x="0" y="0"/>
          <a:chExt cx="0" cy="0"/>
        </a:xfrm>
      </p:grpSpPr>
      <p:sp>
        <p:nvSpPr>
          <p:cNvPr id="2942" name="Google Shape;2942;gf4ae040659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3" name="Google Shape;2943;gf4ae040659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f25d14029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1" name="Google Shape;1811;gf25d14029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각자 데이터 전처리 및 시각화를 맡아서 진행하였습니다.</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f25d14029d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f25d14029d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아무래도 온라인보다는 직접만나서 하는것이 더 좋을 것 같아서 주말 및 연휴기간동안 저희는 오프라인으로 만나서 프로젝트를 진행했습니다. (무려 3번 만남,,!)</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f25d14029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5" name="Google Shape;1845;gf25d14029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ab2bdc301d_1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ab2bdc301d_1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워크플로우입니다.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가장 많은 시간은 분석단계였습니다.</a:t>
            </a:r>
            <a:endParaRPr/>
          </a:p>
          <a:p>
            <a:pPr marL="0" lvl="0" indent="0" algn="l" rtl="0">
              <a:spcBef>
                <a:spcPts val="0"/>
              </a:spcBef>
              <a:spcAft>
                <a:spcPts val="0"/>
              </a:spcAft>
              <a:buClr>
                <a:schemeClr val="dk1"/>
              </a:buClr>
              <a:buSzPts val="1100"/>
              <a:buFont typeface="Arial"/>
              <a:buNone/>
            </a:pPr>
            <a:r>
              <a:rPr lang="en"/>
              <a:t>AWS 서버에 하둡과 스파크 설치 및 데이터 전처리 하는 부분이 가장 많은 시간이 들었습니다.</a:t>
            </a:r>
            <a:endParaRPr/>
          </a:p>
          <a:p>
            <a:pPr marL="0" lvl="0" indent="0" algn="l" rtl="0">
              <a:spcBef>
                <a:spcPts val="0"/>
              </a:spcBef>
              <a:spcAft>
                <a:spcPts val="0"/>
              </a:spcAft>
              <a:buNone/>
            </a:pPr>
            <a:endParaRPr/>
          </a:p>
          <a:p>
            <a:pPr marL="0" lvl="0" indent="0" algn="l" rtl="0">
              <a:spcBef>
                <a:spcPts val="0"/>
              </a:spcBef>
              <a:spcAft>
                <a:spcPts val="0"/>
              </a:spcAft>
              <a:buNone/>
            </a:pPr>
            <a:r>
              <a:rPr lang="en"/>
              <a:t>데이터들을 수집하는 단계에서 원하는 데이터들에 대한 접근이 쉽지 않았던 것들도 많았습니다.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데이터 DB와 시각화 부분은 분석단계에 비해서 비교적 빨리 진행되었습니다.</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www.flaticon.com/?utm_source=slidesgo_template&amp;utm_medium=referral-link&amp;utm_campaign=s%20g_resources&amp;utm_content=flaticon"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www.freepik.com/?utm_source=slidesgo_template&amp;utm_medium=referral-link&amp;utm_campaign=s%20g_resources&amp;utm_content=freepik"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614302" y="1201741"/>
            <a:ext cx="4771200" cy="2328900"/>
          </a:xfrm>
          <a:prstGeom prst="rect">
            <a:avLst/>
          </a:prstGeom>
        </p:spPr>
        <p:txBody>
          <a:bodyPr spcFirstLastPara="1" wrap="square" lIns="91425" tIns="91425" rIns="91425" bIns="91425" anchor="ctr" anchorCtr="0">
            <a:noAutofit/>
          </a:bodyPr>
          <a:lstStyle>
            <a:lvl1pPr lvl="0" algn="r">
              <a:lnSpc>
                <a:spcPct val="70000"/>
              </a:lnSpc>
              <a:spcBef>
                <a:spcPts val="0"/>
              </a:spcBef>
              <a:spcAft>
                <a:spcPts val="0"/>
              </a:spcAft>
              <a:buClr>
                <a:schemeClr val="accent2"/>
              </a:buClr>
              <a:buSzPts val="5200"/>
              <a:buNone/>
              <a:defRPr sz="6900" b="1">
                <a:solidFill>
                  <a:schemeClr val="accent2"/>
                </a:solidFill>
                <a:latin typeface="Bebas Neue"/>
                <a:ea typeface="Bebas Neue"/>
                <a:cs typeface="Bebas Neue"/>
                <a:sym typeface="Bebas Neue"/>
              </a:defRPr>
            </a:lvl1pPr>
            <a:lvl2pPr lvl="1" algn="ctr">
              <a:spcBef>
                <a:spcPts val="0"/>
              </a:spcBef>
              <a:spcAft>
                <a:spcPts val="0"/>
              </a:spcAft>
              <a:buClr>
                <a:schemeClr val="accent2"/>
              </a:buClr>
              <a:buSzPts val="5200"/>
              <a:buNone/>
              <a:defRPr sz="5200">
                <a:solidFill>
                  <a:schemeClr val="accent2"/>
                </a:solidFill>
              </a:defRPr>
            </a:lvl2pPr>
            <a:lvl3pPr lvl="2" algn="ctr">
              <a:spcBef>
                <a:spcPts val="0"/>
              </a:spcBef>
              <a:spcAft>
                <a:spcPts val="0"/>
              </a:spcAft>
              <a:buClr>
                <a:schemeClr val="accent2"/>
              </a:buClr>
              <a:buSzPts val="5200"/>
              <a:buNone/>
              <a:defRPr sz="5200">
                <a:solidFill>
                  <a:schemeClr val="accent2"/>
                </a:solidFill>
              </a:defRPr>
            </a:lvl3pPr>
            <a:lvl4pPr lvl="3" algn="ctr">
              <a:spcBef>
                <a:spcPts val="0"/>
              </a:spcBef>
              <a:spcAft>
                <a:spcPts val="0"/>
              </a:spcAft>
              <a:buClr>
                <a:schemeClr val="accent2"/>
              </a:buClr>
              <a:buSzPts val="5200"/>
              <a:buNone/>
              <a:defRPr sz="5200">
                <a:solidFill>
                  <a:schemeClr val="accent2"/>
                </a:solidFill>
              </a:defRPr>
            </a:lvl4pPr>
            <a:lvl5pPr lvl="4" algn="ctr">
              <a:spcBef>
                <a:spcPts val="0"/>
              </a:spcBef>
              <a:spcAft>
                <a:spcPts val="0"/>
              </a:spcAft>
              <a:buClr>
                <a:schemeClr val="accent2"/>
              </a:buClr>
              <a:buSzPts val="5200"/>
              <a:buNone/>
              <a:defRPr sz="5200">
                <a:solidFill>
                  <a:schemeClr val="accent2"/>
                </a:solidFill>
              </a:defRPr>
            </a:lvl5pPr>
            <a:lvl6pPr lvl="5" algn="ctr">
              <a:spcBef>
                <a:spcPts val="0"/>
              </a:spcBef>
              <a:spcAft>
                <a:spcPts val="0"/>
              </a:spcAft>
              <a:buClr>
                <a:schemeClr val="accent2"/>
              </a:buClr>
              <a:buSzPts val="5200"/>
              <a:buNone/>
              <a:defRPr sz="5200">
                <a:solidFill>
                  <a:schemeClr val="accent2"/>
                </a:solidFill>
              </a:defRPr>
            </a:lvl6pPr>
            <a:lvl7pPr lvl="6" algn="ctr">
              <a:spcBef>
                <a:spcPts val="0"/>
              </a:spcBef>
              <a:spcAft>
                <a:spcPts val="0"/>
              </a:spcAft>
              <a:buClr>
                <a:schemeClr val="accent2"/>
              </a:buClr>
              <a:buSzPts val="5200"/>
              <a:buNone/>
              <a:defRPr sz="5200">
                <a:solidFill>
                  <a:schemeClr val="accent2"/>
                </a:solidFill>
              </a:defRPr>
            </a:lvl7pPr>
            <a:lvl8pPr lvl="7" algn="ctr">
              <a:spcBef>
                <a:spcPts val="0"/>
              </a:spcBef>
              <a:spcAft>
                <a:spcPts val="0"/>
              </a:spcAft>
              <a:buClr>
                <a:schemeClr val="accent2"/>
              </a:buClr>
              <a:buSzPts val="5200"/>
              <a:buNone/>
              <a:defRPr sz="5200">
                <a:solidFill>
                  <a:schemeClr val="accent2"/>
                </a:solidFill>
              </a:defRPr>
            </a:lvl8pPr>
            <a:lvl9pPr lvl="8" algn="ctr">
              <a:spcBef>
                <a:spcPts val="0"/>
              </a:spcBef>
              <a:spcAft>
                <a:spcPts val="0"/>
              </a:spcAft>
              <a:buClr>
                <a:schemeClr val="accent2"/>
              </a:buClr>
              <a:buSzPts val="5200"/>
              <a:buNone/>
              <a:defRPr sz="5200">
                <a:solidFill>
                  <a:schemeClr val="accent2"/>
                </a:solidFill>
              </a:defRPr>
            </a:lvl9pPr>
          </a:lstStyle>
          <a:p>
            <a:endParaRPr/>
          </a:p>
        </p:txBody>
      </p:sp>
      <p:sp>
        <p:nvSpPr>
          <p:cNvPr id="10" name="Google Shape;10;p2"/>
          <p:cNvSpPr txBox="1">
            <a:spLocks noGrp="1"/>
          </p:cNvSpPr>
          <p:nvPr>
            <p:ph type="subTitle" idx="1"/>
          </p:nvPr>
        </p:nvSpPr>
        <p:spPr>
          <a:xfrm>
            <a:off x="4049502" y="3393063"/>
            <a:ext cx="4336200" cy="3963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1"/>
              </a:buClr>
              <a:buSzPts val="2800"/>
              <a:buNone/>
              <a:defRPr sz="1400">
                <a:solidFill>
                  <a:schemeClr val="accent1"/>
                </a:solidFill>
                <a:latin typeface="Oxygen"/>
                <a:ea typeface="Oxygen"/>
                <a:cs typeface="Oxygen"/>
                <a:sym typeface="Oxygen"/>
              </a:defRPr>
            </a:lvl1pPr>
            <a:lvl2pPr lvl="1" algn="ctr">
              <a:lnSpc>
                <a:spcPct val="100000"/>
              </a:lnSpc>
              <a:spcBef>
                <a:spcPts val="0"/>
              </a:spcBef>
              <a:spcAft>
                <a:spcPts val="0"/>
              </a:spcAft>
              <a:buClr>
                <a:schemeClr val="accent1"/>
              </a:buClr>
              <a:buSzPts val="2800"/>
              <a:buNone/>
              <a:defRPr sz="2800">
                <a:solidFill>
                  <a:schemeClr val="accent1"/>
                </a:solidFill>
              </a:defRPr>
            </a:lvl2pPr>
            <a:lvl3pPr lvl="2" algn="ctr">
              <a:lnSpc>
                <a:spcPct val="100000"/>
              </a:lnSpc>
              <a:spcBef>
                <a:spcPts val="0"/>
              </a:spcBef>
              <a:spcAft>
                <a:spcPts val="0"/>
              </a:spcAft>
              <a:buClr>
                <a:schemeClr val="accent1"/>
              </a:buClr>
              <a:buSzPts val="2800"/>
              <a:buNone/>
              <a:defRPr sz="2800">
                <a:solidFill>
                  <a:schemeClr val="accent1"/>
                </a:solidFill>
              </a:defRPr>
            </a:lvl3pPr>
            <a:lvl4pPr lvl="3" algn="ctr">
              <a:lnSpc>
                <a:spcPct val="100000"/>
              </a:lnSpc>
              <a:spcBef>
                <a:spcPts val="0"/>
              </a:spcBef>
              <a:spcAft>
                <a:spcPts val="0"/>
              </a:spcAft>
              <a:buClr>
                <a:schemeClr val="accent1"/>
              </a:buClr>
              <a:buSzPts val="2800"/>
              <a:buNone/>
              <a:defRPr sz="2800">
                <a:solidFill>
                  <a:schemeClr val="accent1"/>
                </a:solidFill>
              </a:defRPr>
            </a:lvl4pPr>
            <a:lvl5pPr lvl="4" algn="ctr">
              <a:lnSpc>
                <a:spcPct val="100000"/>
              </a:lnSpc>
              <a:spcBef>
                <a:spcPts val="0"/>
              </a:spcBef>
              <a:spcAft>
                <a:spcPts val="0"/>
              </a:spcAft>
              <a:buClr>
                <a:schemeClr val="accent1"/>
              </a:buClr>
              <a:buSzPts val="2800"/>
              <a:buNone/>
              <a:defRPr sz="2800">
                <a:solidFill>
                  <a:schemeClr val="accent1"/>
                </a:solidFill>
              </a:defRPr>
            </a:lvl5pPr>
            <a:lvl6pPr lvl="5" algn="ctr">
              <a:lnSpc>
                <a:spcPct val="100000"/>
              </a:lnSpc>
              <a:spcBef>
                <a:spcPts val="0"/>
              </a:spcBef>
              <a:spcAft>
                <a:spcPts val="0"/>
              </a:spcAft>
              <a:buClr>
                <a:schemeClr val="accent1"/>
              </a:buClr>
              <a:buSzPts val="2800"/>
              <a:buNone/>
              <a:defRPr sz="2800">
                <a:solidFill>
                  <a:schemeClr val="accent1"/>
                </a:solidFill>
              </a:defRPr>
            </a:lvl6pPr>
            <a:lvl7pPr lvl="6" algn="ctr">
              <a:lnSpc>
                <a:spcPct val="100000"/>
              </a:lnSpc>
              <a:spcBef>
                <a:spcPts val="0"/>
              </a:spcBef>
              <a:spcAft>
                <a:spcPts val="0"/>
              </a:spcAft>
              <a:buClr>
                <a:schemeClr val="accent1"/>
              </a:buClr>
              <a:buSzPts val="2800"/>
              <a:buNone/>
              <a:defRPr sz="2800">
                <a:solidFill>
                  <a:schemeClr val="accent1"/>
                </a:solidFill>
              </a:defRPr>
            </a:lvl7pPr>
            <a:lvl8pPr lvl="7" algn="ctr">
              <a:lnSpc>
                <a:spcPct val="100000"/>
              </a:lnSpc>
              <a:spcBef>
                <a:spcPts val="0"/>
              </a:spcBef>
              <a:spcAft>
                <a:spcPts val="0"/>
              </a:spcAft>
              <a:buClr>
                <a:schemeClr val="accent1"/>
              </a:buClr>
              <a:buSzPts val="2800"/>
              <a:buNone/>
              <a:defRPr sz="2800">
                <a:solidFill>
                  <a:schemeClr val="accent1"/>
                </a:solidFill>
              </a:defRPr>
            </a:lvl8pPr>
            <a:lvl9pPr lvl="8" algn="ctr">
              <a:lnSpc>
                <a:spcPct val="100000"/>
              </a:lnSpc>
              <a:spcBef>
                <a:spcPts val="0"/>
              </a:spcBef>
              <a:spcAft>
                <a:spcPts val="0"/>
              </a:spcAft>
              <a:buClr>
                <a:schemeClr val="accent1"/>
              </a:buClr>
              <a:buSzPts val="2800"/>
              <a:buNone/>
              <a:defRPr sz="2800">
                <a:solidFill>
                  <a:schemeClr val="accen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254"/>
        <p:cNvGrpSpPr/>
        <p:nvPr/>
      </p:nvGrpSpPr>
      <p:grpSpPr>
        <a:xfrm>
          <a:off x="0" y="0"/>
          <a:ext cx="0" cy="0"/>
          <a:chOff x="0" y="0"/>
          <a:chExt cx="0" cy="0"/>
        </a:xfrm>
      </p:grpSpPr>
      <p:grpSp>
        <p:nvGrpSpPr>
          <p:cNvPr id="255" name="Google Shape;255;p11"/>
          <p:cNvGrpSpPr/>
          <p:nvPr/>
        </p:nvGrpSpPr>
        <p:grpSpPr>
          <a:xfrm>
            <a:off x="-1500352" y="-1297426"/>
            <a:ext cx="12189172" cy="6440942"/>
            <a:chOff x="-1500352" y="-1297426"/>
            <a:chExt cx="12189172" cy="6440942"/>
          </a:xfrm>
        </p:grpSpPr>
        <p:sp>
          <p:nvSpPr>
            <p:cNvPr id="256" name="Google Shape;256;p11"/>
            <p:cNvSpPr/>
            <p:nvPr/>
          </p:nvSpPr>
          <p:spPr>
            <a:xfrm>
              <a:off x="2334649" y="4429025"/>
              <a:ext cx="6809373" cy="714491"/>
            </a:xfrm>
            <a:custGeom>
              <a:avLst/>
              <a:gdLst/>
              <a:ahLst/>
              <a:cxnLst/>
              <a:rect l="l" t="t" r="r" b="b"/>
              <a:pathLst>
                <a:path w="116087" h="19278" extrusionOk="0">
                  <a:moveTo>
                    <a:pt x="116086" y="1"/>
                  </a:moveTo>
                  <a:cubicBezTo>
                    <a:pt x="116086" y="1"/>
                    <a:pt x="87666" y="11097"/>
                    <a:pt x="51924" y="7097"/>
                  </a:cubicBezTo>
                  <a:cubicBezTo>
                    <a:pt x="25777" y="4180"/>
                    <a:pt x="0" y="19277"/>
                    <a:pt x="0" y="19277"/>
                  </a:cubicBezTo>
                  <a:lnTo>
                    <a:pt x="116086" y="192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a:off x="-1216400" y="-1297426"/>
              <a:ext cx="2555602" cy="2555602"/>
            </a:xfrm>
            <a:custGeom>
              <a:avLst/>
              <a:gdLst/>
              <a:ahLst/>
              <a:cxnLst/>
              <a:rect l="l" t="t" r="r" b="b"/>
              <a:pathLst>
                <a:path w="38755" h="38755" extrusionOk="0">
                  <a:moveTo>
                    <a:pt x="19384" y="0"/>
                  </a:moveTo>
                  <a:cubicBezTo>
                    <a:pt x="8680" y="0"/>
                    <a:pt x="0" y="8668"/>
                    <a:pt x="0" y="19371"/>
                  </a:cubicBezTo>
                  <a:cubicBezTo>
                    <a:pt x="0" y="30075"/>
                    <a:pt x="8680" y="38755"/>
                    <a:pt x="19384" y="38755"/>
                  </a:cubicBezTo>
                  <a:cubicBezTo>
                    <a:pt x="30087" y="38755"/>
                    <a:pt x="38755" y="30075"/>
                    <a:pt x="38755" y="19371"/>
                  </a:cubicBezTo>
                  <a:cubicBezTo>
                    <a:pt x="38755" y="8668"/>
                    <a:pt x="30087" y="0"/>
                    <a:pt x="19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11"/>
            <p:cNvGrpSpPr/>
            <p:nvPr/>
          </p:nvGrpSpPr>
          <p:grpSpPr>
            <a:xfrm>
              <a:off x="-1500352" y="201155"/>
              <a:ext cx="1701360" cy="714504"/>
              <a:chOff x="1855275" y="1547350"/>
              <a:chExt cx="154800" cy="64900"/>
            </a:xfrm>
          </p:grpSpPr>
          <p:sp>
            <p:nvSpPr>
              <p:cNvPr id="259" name="Google Shape;259;p11"/>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1"/>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1"/>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11"/>
            <p:cNvGrpSpPr/>
            <p:nvPr/>
          </p:nvGrpSpPr>
          <p:grpSpPr>
            <a:xfrm>
              <a:off x="-280519" y="-97379"/>
              <a:ext cx="1015116" cy="449160"/>
              <a:chOff x="1855275" y="1547350"/>
              <a:chExt cx="154800" cy="64900"/>
            </a:xfrm>
          </p:grpSpPr>
          <p:sp>
            <p:nvSpPr>
              <p:cNvPr id="265" name="Google Shape;265;p11"/>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1"/>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1"/>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11"/>
            <p:cNvSpPr/>
            <p:nvPr/>
          </p:nvSpPr>
          <p:spPr>
            <a:xfrm>
              <a:off x="-964975" y="3824350"/>
              <a:ext cx="1985947" cy="1311747"/>
            </a:xfrm>
            <a:custGeom>
              <a:avLst/>
              <a:gdLst/>
              <a:ahLst/>
              <a:cxnLst/>
              <a:rect l="l" t="t" r="r" b="b"/>
              <a:pathLst>
                <a:path w="195323" h="109085" extrusionOk="0">
                  <a:moveTo>
                    <a:pt x="101442" y="21479"/>
                  </a:moveTo>
                  <a:lnTo>
                    <a:pt x="104180" y="25122"/>
                  </a:lnTo>
                  <a:cubicBezTo>
                    <a:pt x="104180" y="25122"/>
                    <a:pt x="106180" y="23717"/>
                    <a:pt x="109467" y="23622"/>
                  </a:cubicBezTo>
                  <a:cubicBezTo>
                    <a:pt x="112741" y="23515"/>
                    <a:pt x="117849" y="28349"/>
                    <a:pt x="117849" y="28349"/>
                  </a:cubicBezTo>
                  <a:cubicBezTo>
                    <a:pt x="117849" y="28349"/>
                    <a:pt x="122956" y="25694"/>
                    <a:pt x="123504" y="23622"/>
                  </a:cubicBezTo>
                  <a:cubicBezTo>
                    <a:pt x="124052" y="21538"/>
                    <a:pt x="124957" y="21181"/>
                    <a:pt x="125873" y="18490"/>
                  </a:cubicBezTo>
                  <a:cubicBezTo>
                    <a:pt x="126778" y="15812"/>
                    <a:pt x="129695" y="15085"/>
                    <a:pt x="130981" y="13657"/>
                  </a:cubicBezTo>
                  <a:cubicBezTo>
                    <a:pt x="132255" y="12216"/>
                    <a:pt x="135720" y="12216"/>
                    <a:pt x="136268" y="13657"/>
                  </a:cubicBezTo>
                  <a:cubicBezTo>
                    <a:pt x="136803" y="15085"/>
                    <a:pt x="140280" y="17955"/>
                    <a:pt x="141006" y="20467"/>
                  </a:cubicBezTo>
                  <a:cubicBezTo>
                    <a:pt x="141721" y="22979"/>
                    <a:pt x="141554" y="25122"/>
                    <a:pt x="144650" y="27634"/>
                  </a:cubicBezTo>
                  <a:cubicBezTo>
                    <a:pt x="147745" y="30147"/>
                    <a:pt x="149745" y="35338"/>
                    <a:pt x="151210" y="37302"/>
                  </a:cubicBezTo>
                  <a:cubicBezTo>
                    <a:pt x="152662" y="39279"/>
                    <a:pt x="153758" y="42684"/>
                    <a:pt x="154484" y="46446"/>
                  </a:cubicBezTo>
                  <a:cubicBezTo>
                    <a:pt x="155210" y="50209"/>
                    <a:pt x="195323" y="68473"/>
                    <a:pt x="195323" y="68473"/>
                  </a:cubicBezTo>
                  <a:lnTo>
                    <a:pt x="195323" y="109085"/>
                  </a:lnTo>
                  <a:lnTo>
                    <a:pt x="0" y="109085"/>
                  </a:lnTo>
                  <a:lnTo>
                    <a:pt x="0" y="65044"/>
                  </a:lnTo>
                  <a:cubicBezTo>
                    <a:pt x="0" y="65044"/>
                    <a:pt x="9156" y="63020"/>
                    <a:pt x="11823" y="59091"/>
                  </a:cubicBezTo>
                  <a:cubicBezTo>
                    <a:pt x="14490" y="55150"/>
                    <a:pt x="14288" y="53542"/>
                    <a:pt x="15931" y="53638"/>
                  </a:cubicBezTo>
                  <a:cubicBezTo>
                    <a:pt x="17562" y="53745"/>
                    <a:pt x="18181" y="52328"/>
                    <a:pt x="19312" y="50221"/>
                  </a:cubicBezTo>
                  <a:cubicBezTo>
                    <a:pt x="20444" y="48101"/>
                    <a:pt x="21158" y="45077"/>
                    <a:pt x="22182" y="45375"/>
                  </a:cubicBezTo>
                  <a:cubicBezTo>
                    <a:pt x="23206" y="45684"/>
                    <a:pt x="23313" y="46387"/>
                    <a:pt x="25051" y="44267"/>
                  </a:cubicBezTo>
                  <a:cubicBezTo>
                    <a:pt x="26790" y="42148"/>
                    <a:pt x="30278" y="41041"/>
                    <a:pt x="31207" y="38922"/>
                  </a:cubicBezTo>
                  <a:cubicBezTo>
                    <a:pt x="32124" y="36814"/>
                    <a:pt x="34481" y="29956"/>
                    <a:pt x="35814" y="28849"/>
                  </a:cubicBezTo>
                  <a:cubicBezTo>
                    <a:pt x="37160" y="27730"/>
                    <a:pt x="38481" y="26527"/>
                    <a:pt x="38993" y="25110"/>
                  </a:cubicBezTo>
                  <a:cubicBezTo>
                    <a:pt x="39505" y="23705"/>
                    <a:pt x="41053" y="24539"/>
                    <a:pt x="41768" y="23622"/>
                  </a:cubicBezTo>
                  <a:cubicBezTo>
                    <a:pt x="42482" y="22693"/>
                    <a:pt x="43613" y="14323"/>
                    <a:pt x="44327" y="12609"/>
                  </a:cubicBezTo>
                  <a:cubicBezTo>
                    <a:pt x="45054" y="10882"/>
                    <a:pt x="46078" y="10692"/>
                    <a:pt x="46685" y="10894"/>
                  </a:cubicBezTo>
                  <a:cubicBezTo>
                    <a:pt x="47304" y="11097"/>
                    <a:pt x="48328" y="9275"/>
                    <a:pt x="49661" y="8573"/>
                  </a:cubicBezTo>
                  <a:cubicBezTo>
                    <a:pt x="51007" y="7870"/>
                    <a:pt x="52233" y="7465"/>
                    <a:pt x="53352" y="7763"/>
                  </a:cubicBezTo>
                  <a:cubicBezTo>
                    <a:pt x="54483" y="8073"/>
                    <a:pt x="53972" y="11894"/>
                    <a:pt x="54281" y="12406"/>
                  </a:cubicBezTo>
                  <a:cubicBezTo>
                    <a:pt x="54591" y="12906"/>
                    <a:pt x="56127" y="11394"/>
                    <a:pt x="56436" y="10085"/>
                  </a:cubicBezTo>
                  <a:cubicBezTo>
                    <a:pt x="56746" y="8775"/>
                    <a:pt x="62996" y="5953"/>
                    <a:pt x="63913" y="4941"/>
                  </a:cubicBezTo>
                  <a:cubicBezTo>
                    <a:pt x="64842" y="3941"/>
                    <a:pt x="63711" y="2417"/>
                    <a:pt x="65044" y="1215"/>
                  </a:cubicBezTo>
                  <a:cubicBezTo>
                    <a:pt x="66378" y="0"/>
                    <a:pt x="68426" y="203"/>
                    <a:pt x="70378" y="1215"/>
                  </a:cubicBezTo>
                  <a:cubicBezTo>
                    <a:pt x="72331" y="2215"/>
                    <a:pt x="72331" y="3227"/>
                    <a:pt x="73450" y="3334"/>
                  </a:cubicBezTo>
                  <a:cubicBezTo>
                    <a:pt x="74581" y="3429"/>
                    <a:pt x="74581" y="4536"/>
                    <a:pt x="76224" y="4739"/>
                  </a:cubicBezTo>
                  <a:cubicBezTo>
                    <a:pt x="77867" y="4941"/>
                    <a:pt x="79094" y="4941"/>
                    <a:pt x="79403" y="6453"/>
                  </a:cubicBezTo>
                  <a:cubicBezTo>
                    <a:pt x="79713" y="7965"/>
                    <a:pt x="80630" y="5953"/>
                    <a:pt x="82166" y="6953"/>
                  </a:cubicBezTo>
                  <a:cubicBezTo>
                    <a:pt x="83701" y="7965"/>
                    <a:pt x="85856" y="8168"/>
                    <a:pt x="86368" y="9585"/>
                  </a:cubicBezTo>
                  <a:cubicBezTo>
                    <a:pt x="86892" y="10990"/>
                    <a:pt x="86880" y="12609"/>
                    <a:pt x="88321" y="12502"/>
                  </a:cubicBezTo>
                  <a:cubicBezTo>
                    <a:pt x="89762" y="12406"/>
                    <a:pt x="90059" y="13109"/>
                    <a:pt x="90988" y="13811"/>
                  </a:cubicBezTo>
                  <a:cubicBezTo>
                    <a:pt x="91905" y="14526"/>
                    <a:pt x="93453" y="13740"/>
                    <a:pt x="93750" y="14585"/>
                  </a:cubicBezTo>
                  <a:cubicBezTo>
                    <a:pt x="94060" y="15431"/>
                    <a:pt x="96012" y="15621"/>
                    <a:pt x="96215" y="16335"/>
                  </a:cubicBezTo>
                  <a:cubicBezTo>
                    <a:pt x="96417" y="17050"/>
                    <a:pt x="97144" y="18550"/>
                    <a:pt x="98679" y="18348"/>
                  </a:cubicBezTo>
                  <a:cubicBezTo>
                    <a:pt x="100215" y="18157"/>
                    <a:pt x="100835" y="18252"/>
                    <a:pt x="101144" y="19860"/>
                  </a:cubicBez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11"/>
            <p:cNvGrpSpPr/>
            <p:nvPr/>
          </p:nvGrpSpPr>
          <p:grpSpPr>
            <a:xfrm rot="10800000">
              <a:off x="6522456" y="-15"/>
              <a:ext cx="4166365" cy="1843128"/>
              <a:chOff x="1855275" y="1547350"/>
              <a:chExt cx="154800" cy="64900"/>
            </a:xfrm>
          </p:grpSpPr>
          <p:sp>
            <p:nvSpPr>
              <p:cNvPr id="272" name="Google Shape;272;p11"/>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1"/>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1"/>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1"/>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11"/>
            <p:cNvGrpSpPr/>
            <p:nvPr/>
          </p:nvGrpSpPr>
          <p:grpSpPr>
            <a:xfrm>
              <a:off x="7804562" y="907043"/>
              <a:ext cx="1252688" cy="584872"/>
              <a:chOff x="1855275" y="1547350"/>
              <a:chExt cx="154800" cy="64900"/>
            </a:xfrm>
          </p:grpSpPr>
          <p:sp>
            <p:nvSpPr>
              <p:cNvPr id="278" name="Google Shape;278;p11"/>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11"/>
            <p:cNvGrpSpPr/>
            <p:nvPr/>
          </p:nvGrpSpPr>
          <p:grpSpPr>
            <a:xfrm>
              <a:off x="7032652" y="354741"/>
              <a:ext cx="710300" cy="369320"/>
              <a:chOff x="1855275" y="1547350"/>
              <a:chExt cx="154800" cy="64900"/>
            </a:xfrm>
          </p:grpSpPr>
          <p:sp>
            <p:nvSpPr>
              <p:cNvPr id="284" name="Google Shape;284;p11"/>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1"/>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11"/>
            <p:cNvGrpSpPr/>
            <p:nvPr/>
          </p:nvGrpSpPr>
          <p:grpSpPr>
            <a:xfrm>
              <a:off x="8782887" y="139168"/>
              <a:ext cx="1252688" cy="584872"/>
              <a:chOff x="1855275" y="1547350"/>
              <a:chExt cx="154800" cy="64900"/>
            </a:xfrm>
          </p:grpSpPr>
          <p:sp>
            <p:nvSpPr>
              <p:cNvPr id="290" name="Google Shape;290;p11"/>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1"/>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1"/>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5" name="Google Shape;295;p11"/>
          <p:cNvSpPr txBox="1">
            <a:spLocks noGrp="1"/>
          </p:cNvSpPr>
          <p:nvPr>
            <p:ph type="title" hasCustomPrompt="1"/>
          </p:nvPr>
        </p:nvSpPr>
        <p:spPr>
          <a:xfrm>
            <a:off x="1109700" y="877525"/>
            <a:ext cx="6924600" cy="1963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4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96" name="Google Shape;296;p11"/>
          <p:cNvSpPr txBox="1">
            <a:spLocks noGrp="1"/>
          </p:cNvSpPr>
          <p:nvPr>
            <p:ph type="body" idx="1"/>
          </p:nvPr>
        </p:nvSpPr>
        <p:spPr>
          <a:xfrm>
            <a:off x="1109700" y="2737873"/>
            <a:ext cx="6924600" cy="6060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solidFill>
                  <a:schemeClr val="accent1"/>
                </a:solidFill>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9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3">
    <p:bg>
      <p:bgPr>
        <a:solidFill>
          <a:schemeClr val="lt1"/>
        </a:solidFill>
        <a:effectLst/>
      </p:bgPr>
    </p:bg>
    <p:spTree>
      <p:nvGrpSpPr>
        <p:cNvPr id="1" name="Shape 298"/>
        <p:cNvGrpSpPr/>
        <p:nvPr/>
      </p:nvGrpSpPr>
      <p:grpSpPr>
        <a:xfrm>
          <a:off x="0" y="0"/>
          <a:ext cx="0" cy="0"/>
          <a:chOff x="0" y="0"/>
          <a:chExt cx="0" cy="0"/>
        </a:xfrm>
      </p:grpSpPr>
      <p:grpSp>
        <p:nvGrpSpPr>
          <p:cNvPr id="299" name="Google Shape;299;p13"/>
          <p:cNvGrpSpPr/>
          <p:nvPr/>
        </p:nvGrpSpPr>
        <p:grpSpPr>
          <a:xfrm>
            <a:off x="-1183512" y="245676"/>
            <a:ext cx="2573952" cy="1080676"/>
            <a:chOff x="1855275" y="1547350"/>
            <a:chExt cx="154800" cy="64900"/>
          </a:xfrm>
        </p:grpSpPr>
        <p:sp>
          <p:nvSpPr>
            <p:cNvPr id="300" name="Google Shape;300;p13"/>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13"/>
          <p:cNvGrpSpPr/>
          <p:nvPr/>
        </p:nvGrpSpPr>
        <p:grpSpPr>
          <a:xfrm>
            <a:off x="7862811" y="780079"/>
            <a:ext cx="565779" cy="237242"/>
            <a:chOff x="1855275" y="1547350"/>
            <a:chExt cx="154800" cy="64900"/>
          </a:xfrm>
        </p:grpSpPr>
        <p:sp>
          <p:nvSpPr>
            <p:cNvPr id="306" name="Google Shape;306;p13"/>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3"/>
          <p:cNvGrpSpPr/>
          <p:nvPr/>
        </p:nvGrpSpPr>
        <p:grpSpPr>
          <a:xfrm>
            <a:off x="8878324" y="885388"/>
            <a:ext cx="1355150" cy="568556"/>
            <a:chOff x="1855275" y="1547350"/>
            <a:chExt cx="154800" cy="64900"/>
          </a:xfrm>
        </p:grpSpPr>
        <p:sp>
          <p:nvSpPr>
            <p:cNvPr id="312" name="Google Shape;312;p13"/>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13"/>
          <p:cNvGrpSpPr/>
          <p:nvPr/>
        </p:nvGrpSpPr>
        <p:grpSpPr>
          <a:xfrm>
            <a:off x="8949008" y="411890"/>
            <a:ext cx="425437" cy="178417"/>
            <a:chOff x="1855275" y="1547350"/>
            <a:chExt cx="154800" cy="64900"/>
          </a:xfrm>
        </p:grpSpPr>
        <p:sp>
          <p:nvSpPr>
            <p:cNvPr id="318" name="Google Shape;318;p13"/>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3"/>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13"/>
          <p:cNvSpPr txBox="1">
            <a:spLocks noGrp="1"/>
          </p:cNvSpPr>
          <p:nvPr>
            <p:ph type="subTitle" idx="1"/>
          </p:nvPr>
        </p:nvSpPr>
        <p:spPr>
          <a:xfrm>
            <a:off x="2728525" y="1686698"/>
            <a:ext cx="2145300" cy="258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Bebas Neue"/>
              <a:buNone/>
              <a:defRPr sz="2200" b="1">
                <a:solidFill>
                  <a:schemeClr val="accent2"/>
                </a:solidFill>
                <a:latin typeface="Bebas Neue"/>
                <a:ea typeface="Bebas Neue"/>
                <a:cs typeface="Bebas Neue"/>
                <a:sym typeface="Bebas Neue"/>
              </a:defRPr>
            </a:lvl1pPr>
            <a:lvl2pPr lvl="1"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2pPr>
            <a:lvl3pPr lvl="2"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3pPr>
            <a:lvl4pPr lvl="3"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4pPr>
            <a:lvl5pPr lvl="4"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5pPr>
            <a:lvl6pPr lvl="5"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6pPr>
            <a:lvl7pPr lvl="6"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7pPr>
            <a:lvl8pPr lvl="7"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8pPr>
            <a:lvl9pPr lvl="8"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9pPr>
          </a:lstStyle>
          <a:p>
            <a:endParaRPr/>
          </a:p>
        </p:txBody>
      </p:sp>
      <p:sp>
        <p:nvSpPr>
          <p:cNvPr id="324" name="Google Shape;324;p13"/>
          <p:cNvSpPr txBox="1">
            <a:spLocks noGrp="1"/>
          </p:cNvSpPr>
          <p:nvPr>
            <p:ph type="subTitle" idx="2"/>
          </p:nvPr>
        </p:nvSpPr>
        <p:spPr>
          <a:xfrm>
            <a:off x="2731500" y="1911825"/>
            <a:ext cx="2145300" cy="691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325" name="Google Shape;325;p13"/>
          <p:cNvSpPr txBox="1">
            <a:spLocks noGrp="1"/>
          </p:cNvSpPr>
          <p:nvPr>
            <p:ph type="title" hasCustomPrompt="1"/>
          </p:nvPr>
        </p:nvSpPr>
        <p:spPr>
          <a:xfrm>
            <a:off x="1268800" y="1671864"/>
            <a:ext cx="1500900" cy="732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6000"/>
              <a:buNone/>
              <a:defRPr sz="7000">
                <a:solidFill>
                  <a:schemeClr val="accent1"/>
                </a:solidFill>
              </a:defRPr>
            </a:lvl1pPr>
            <a:lvl2pPr lvl="1" rtl="0">
              <a:spcBef>
                <a:spcPts val="0"/>
              </a:spcBef>
              <a:spcAft>
                <a:spcPts val="0"/>
              </a:spcAft>
              <a:buClr>
                <a:schemeClr val="accent1"/>
              </a:buClr>
              <a:buSzPts val="6000"/>
              <a:buNone/>
              <a:defRPr sz="6000">
                <a:solidFill>
                  <a:schemeClr val="accent1"/>
                </a:solidFill>
              </a:defRPr>
            </a:lvl2pPr>
            <a:lvl3pPr lvl="2" rtl="0">
              <a:spcBef>
                <a:spcPts val="0"/>
              </a:spcBef>
              <a:spcAft>
                <a:spcPts val="0"/>
              </a:spcAft>
              <a:buClr>
                <a:schemeClr val="accent1"/>
              </a:buClr>
              <a:buSzPts val="6000"/>
              <a:buNone/>
              <a:defRPr sz="6000">
                <a:solidFill>
                  <a:schemeClr val="accent1"/>
                </a:solidFill>
              </a:defRPr>
            </a:lvl3pPr>
            <a:lvl4pPr lvl="3" rtl="0">
              <a:spcBef>
                <a:spcPts val="0"/>
              </a:spcBef>
              <a:spcAft>
                <a:spcPts val="0"/>
              </a:spcAft>
              <a:buClr>
                <a:schemeClr val="accent1"/>
              </a:buClr>
              <a:buSzPts val="6000"/>
              <a:buNone/>
              <a:defRPr sz="6000">
                <a:solidFill>
                  <a:schemeClr val="accent1"/>
                </a:solidFill>
              </a:defRPr>
            </a:lvl4pPr>
            <a:lvl5pPr lvl="4" rtl="0">
              <a:spcBef>
                <a:spcPts val="0"/>
              </a:spcBef>
              <a:spcAft>
                <a:spcPts val="0"/>
              </a:spcAft>
              <a:buClr>
                <a:schemeClr val="accent1"/>
              </a:buClr>
              <a:buSzPts val="6000"/>
              <a:buNone/>
              <a:defRPr sz="6000">
                <a:solidFill>
                  <a:schemeClr val="accent1"/>
                </a:solidFill>
              </a:defRPr>
            </a:lvl5pPr>
            <a:lvl6pPr lvl="5" rtl="0">
              <a:spcBef>
                <a:spcPts val="0"/>
              </a:spcBef>
              <a:spcAft>
                <a:spcPts val="0"/>
              </a:spcAft>
              <a:buClr>
                <a:schemeClr val="accent1"/>
              </a:buClr>
              <a:buSzPts val="6000"/>
              <a:buNone/>
              <a:defRPr sz="6000">
                <a:solidFill>
                  <a:schemeClr val="accent1"/>
                </a:solidFill>
              </a:defRPr>
            </a:lvl6pPr>
            <a:lvl7pPr lvl="6" rtl="0">
              <a:spcBef>
                <a:spcPts val="0"/>
              </a:spcBef>
              <a:spcAft>
                <a:spcPts val="0"/>
              </a:spcAft>
              <a:buClr>
                <a:schemeClr val="accent1"/>
              </a:buClr>
              <a:buSzPts val="6000"/>
              <a:buNone/>
              <a:defRPr sz="6000">
                <a:solidFill>
                  <a:schemeClr val="accent1"/>
                </a:solidFill>
              </a:defRPr>
            </a:lvl7pPr>
            <a:lvl8pPr lvl="7" rtl="0">
              <a:spcBef>
                <a:spcPts val="0"/>
              </a:spcBef>
              <a:spcAft>
                <a:spcPts val="0"/>
              </a:spcAft>
              <a:buClr>
                <a:schemeClr val="accent1"/>
              </a:buClr>
              <a:buSzPts val="6000"/>
              <a:buNone/>
              <a:defRPr sz="6000">
                <a:solidFill>
                  <a:schemeClr val="accent1"/>
                </a:solidFill>
              </a:defRPr>
            </a:lvl8pPr>
            <a:lvl9pPr lvl="8" rtl="0">
              <a:spcBef>
                <a:spcPts val="0"/>
              </a:spcBef>
              <a:spcAft>
                <a:spcPts val="0"/>
              </a:spcAft>
              <a:buClr>
                <a:schemeClr val="accent1"/>
              </a:buClr>
              <a:buSzPts val="6000"/>
              <a:buNone/>
              <a:defRPr sz="6000">
                <a:solidFill>
                  <a:schemeClr val="accent1"/>
                </a:solidFill>
              </a:defRPr>
            </a:lvl9pPr>
          </a:lstStyle>
          <a:p>
            <a:r>
              <a:t>xx%</a:t>
            </a:r>
          </a:p>
        </p:txBody>
      </p:sp>
      <p:sp>
        <p:nvSpPr>
          <p:cNvPr id="326" name="Google Shape;326;p13"/>
          <p:cNvSpPr txBox="1">
            <a:spLocks noGrp="1"/>
          </p:cNvSpPr>
          <p:nvPr>
            <p:ph type="subTitle" idx="3"/>
          </p:nvPr>
        </p:nvSpPr>
        <p:spPr>
          <a:xfrm>
            <a:off x="6107925" y="1686698"/>
            <a:ext cx="2145300" cy="258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Bebas Neue"/>
              <a:buNone/>
              <a:defRPr sz="2200" b="1">
                <a:solidFill>
                  <a:schemeClr val="accent2"/>
                </a:solidFill>
                <a:latin typeface="Bebas Neue"/>
                <a:ea typeface="Bebas Neue"/>
                <a:cs typeface="Bebas Neue"/>
                <a:sym typeface="Bebas Neue"/>
              </a:defRPr>
            </a:lvl1pPr>
            <a:lvl2pPr lvl="1"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2pPr>
            <a:lvl3pPr lvl="2"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3pPr>
            <a:lvl4pPr lvl="3"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4pPr>
            <a:lvl5pPr lvl="4"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5pPr>
            <a:lvl6pPr lvl="5"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6pPr>
            <a:lvl7pPr lvl="6"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7pPr>
            <a:lvl8pPr lvl="7"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8pPr>
            <a:lvl9pPr lvl="8"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9pPr>
          </a:lstStyle>
          <a:p>
            <a:endParaRPr/>
          </a:p>
        </p:txBody>
      </p:sp>
      <p:sp>
        <p:nvSpPr>
          <p:cNvPr id="327" name="Google Shape;327;p13"/>
          <p:cNvSpPr txBox="1">
            <a:spLocks noGrp="1"/>
          </p:cNvSpPr>
          <p:nvPr>
            <p:ph type="subTitle" idx="4"/>
          </p:nvPr>
        </p:nvSpPr>
        <p:spPr>
          <a:xfrm>
            <a:off x="6110900" y="1911825"/>
            <a:ext cx="2145300" cy="691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328" name="Google Shape;328;p13"/>
          <p:cNvSpPr txBox="1">
            <a:spLocks noGrp="1"/>
          </p:cNvSpPr>
          <p:nvPr>
            <p:ph type="title" idx="5" hasCustomPrompt="1"/>
          </p:nvPr>
        </p:nvSpPr>
        <p:spPr>
          <a:xfrm>
            <a:off x="4648200" y="1671864"/>
            <a:ext cx="1500900" cy="732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6000"/>
              <a:buNone/>
              <a:defRPr sz="7000">
                <a:solidFill>
                  <a:schemeClr val="accent1"/>
                </a:solidFill>
              </a:defRPr>
            </a:lvl1pPr>
            <a:lvl2pPr lvl="1" rtl="0">
              <a:spcBef>
                <a:spcPts val="0"/>
              </a:spcBef>
              <a:spcAft>
                <a:spcPts val="0"/>
              </a:spcAft>
              <a:buClr>
                <a:schemeClr val="accent1"/>
              </a:buClr>
              <a:buSzPts val="6000"/>
              <a:buNone/>
              <a:defRPr sz="6000">
                <a:solidFill>
                  <a:schemeClr val="accent1"/>
                </a:solidFill>
              </a:defRPr>
            </a:lvl2pPr>
            <a:lvl3pPr lvl="2" rtl="0">
              <a:spcBef>
                <a:spcPts val="0"/>
              </a:spcBef>
              <a:spcAft>
                <a:spcPts val="0"/>
              </a:spcAft>
              <a:buClr>
                <a:schemeClr val="accent1"/>
              </a:buClr>
              <a:buSzPts val="6000"/>
              <a:buNone/>
              <a:defRPr sz="6000">
                <a:solidFill>
                  <a:schemeClr val="accent1"/>
                </a:solidFill>
              </a:defRPr>
            </a:lvl3pPr>
            <a:lvl4pPr lvl="3" rtl="0">
              <a:spcBef>
                <a:spcPts val="0"/>
              </a:spcBef>
              <a:spcAft>
                <a:spcPts val="0"/>
              </a:spcAft>
              <a:buClr>
                <a:schemeClr val="accent1"/>
              </a:buClr>
              <a:buSzPts val="6000"/>
              <a:buNone/>
              <a:defRPr sz="6000">
                <a:solidFill>
                  <a:schemeClr val="accent1"/>
                </a:solidFill>
              </a:defRPr>
            </a:lvl4pPr>
            <a:lvl5pPr lvl="4" rtl="0">
              <a:spcBef>
                <a:spcPts val="0"/>
              </a:spcBef>
              <a:spcAft>
                <a:spcPts val="0"/>
              </a:spcAft>
              <a:buClr>
                <a:schemeClr val="accent1"/>
              </a:buClr>
              <a:buSzPts val="6000"/>
              <a:buNone/>
              <a:defRPr sz="6000">
                <a:solidFill>
                  <a:schemeClr val="accent1"/>
                </a:solidFill>
              </a:defRPr>
            </a:lvl5pPr>
            <a:lvl6pPr lvl="5" rtl="0">
              <a:spcBef>
                <a:spcPts val="0"/>
              </a:spcBef>
              <a:spcAft>
                <a:spcPts val="0"/>
              </a:spcAft>
              <a:buClr>
                <a:schemeClr val="accent1"/>
              </a:buClr>
              <a:buSzPts val="6000"/>
              <a:buNone/>
              <a:defRPr sz="6000">
                <a:solidFill>
                  <a:schemeClr val="accent1"/>
                </a:solidFill>
              </a:defRPr>
            </a:lvl6pPr>
            <a:lvl7pPr lvl="6" rtl="0">
              <a:spcBef>
                <a:spcPts val="0"/>
              </a:spcBef>
              <a:spcAft>
                <a:spcPts val="0"/>
              </a:spcAft>
              <a:buClr>
                <a:schemeClr val="accent1"/>
              </a:buClr>
              <a:buSzPts val="6000"/>
              <a:buNone/>
              <a:defRPr sz="6000">
                <a:solidFill>
                  <a:schemeClr val="accent1"/>
                </a:solidFill>
              </a:defRPr>
            </a:lvl7pPr>
            <a:lvl8pPr lvl="7" rtl="0">
              <a:spcBef>
                <a:spcPts val="0"/>
              </a:spcBef>
              <a:spcAft>
                <a:spcPts val="0"/>
              </a:spcAft>
              <a:buClr>
                <a:schemeClr val="accent1"/>
              </a:buClr>
              <a:buSzPts val="6000"/>
              <a:buNone/>
              <a:defRPr sz="6000">
                <a:solidFill>
                  <a:schemeClr val="accent1"/>
                </a:solidFill>
              </a:defRPr>
            </a:lvl8pPr>
            <a:lvl9pPr lvl="8" rtl="0">
              <a:spcBef>
                <a:spcPts val="0"/>
              </a:spcBef>
              <a:spcAft>
                <a:spcPts val="0"/>
              </a:spcAft>
              <a:buClr>
                <a:schemeClr val="accent1"/>
              </a:buClr>
              <a:buSzPts val="6000"/>
              <a:buNone/>
              <a:defRPr sz="6000">
                <a:solidFill>
                  <a:schemeClr val="accent1"/>
                </a:solidFill>
              </a:defRPr>
            </a:lvl9pPr>
          </a:lstStyle>
          <a:p>
            <a:r>
              <a:t>xx%</a:t>
            </a:r>
          </a:p>
        </p:txBody>
      </p:sp>
      <p:sp>
        <p:nvSpPr>
          <p:cNvPr id="329" name="Google Shape;329;p13"/>
          <p:cNvSpPr txBox="1">
            <a:spLocks noGrp="1"/>
          </p:cNvSpPr>
          <p:nvPr>
            <p:ph type="subTitle" idx="6"/>
          </p:nvPr>
        </p:nvSpPr>
        <p:spPr>
          <a:xfrm>
            <a:off x="2728525" y="3031748"/>
            <a:ext cx="2145300" cy="258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Bebas Neue"/>
              <a:buNone/>
              <a:defRPr sz="2200" b="1">
                <a:solidFill>
                  <a:schemeClr val="accent2"/>
                </a:solidFill>
                <a:latin typeface="Bebas Neue"/>
                <a:ea typeface="Bebas Neue"/>
                <a:cs typeface="Bebas Neue"/>
                <a:sym typeface="Bebas Neue"/>
              </a:defRPr>
            </a:lvl1pPr>
            <a:lvl2pPr lvl="1"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2pPr>
            <a:lvl3pPr lvl="2"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3pPr>
            <a:lvl4pPr lvl="3"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4pPr>
            <a:lvl5pPr lvl="4"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5pPr>
            <a:lvl6pPr lvl="5"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6pPr>
            <a:lvl7pPr lvl="6"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7pPr>
            <a:lvl8pPr lvl="7"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8pPr>
            <a:lvl9pPr lvl="8"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9pPr>
          </a:lstStyle>
          <a:p>
            <a:endParaRPr/>
          </a:p>
        </p:txBody>
      </p:sp>
      <p:sp>
        <p:nvSpPr>
          <p:cNvPr id="330" name="Google Shape;330;p13"/>
          <p:cNvSpPr txBox="1">
            <a:spLocks noGrp="1"/>
          </p:cNvSpPr>
          <p:nvPr>
            <p:ph type="subTitle" idx="7"/>
          </p:nvPr>
        </p:nvSpPr>
        <p:spPr>
          <a:xfrm>
            <a:off x="2731500" y="3256875"/>
            <a:ext cx="2145300" cy="732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331" name="Google Shape;331;p13"/>
          <p:cNvSpPr txBox="1">
            <a:spLocks noGrp="1"/>
          </p:cNvSpPr>
          <p:nvPr>
            <p:ph type="title" idx="8" hasCustomPrompt="1"/>
          </p:nvPr>
        </p:nvSpPr>
        <p:spPr>
          <a:xfrm>
            <a:off x="1268800" y="3016914"/>
            <a:ext cx="1500900" cy="732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6000"/>
              <a:buNone/>
              <a:defRPr sz="7000">
                <a:solidFill>
                  <a:schemeClr val="accent1"/>
                </a:solidFill>
              </a:defRPr>
            </a:lvl1pPr>
            <a:lvl2pPr lvl="1" rtl="0">
              <a:spcBef>
                <a:spcPts val="0"/>
              </a:spcBef>
              <a:spcAft>
                <a:spcPts val="0"/>
              </a:spcAft>
              <a:buClr>
                <a:schemeClr val="accent1"/>
              </a:buClr>
              <a:buSzPts val="6000"/>
              <a:buNone/>
              <a:defRPr sz="6000">
                <a:solidFill>
                  <a:schemeClr val="accent1"/>
                </a:solidFill>
              </a:defRPr>
            </a:lvl2pPr>
            <a:lvl3pPr lvl="2" rtl="0">
              <a:spcBef>
                <a:spcPts val="0"/>
              </a:spcBef>
              <a:spcAft>
                <a:spcPts val="0"/>
              </a:spcAft>
              <a:buClr>
                <a:schemeClr val="accent1"/>
              </a:buClr>
              <a:buSzPts val="6000"/>
              <a:buNone/>
              <a:defRPr sz="6000">
                <a:solidFill>
                  <a:schemeClr val="accent1"/>
                </a:solidFill>
              </a:defRPr>
            </a:lvl3pPr>
            <a:lvl4pPr lvl="3" rtl="0">
              <a:spcBef>
                <a:spcPts val="0"/>
              </a:spcBef>
              <a:spcAft>
                <a:spcPts val="0"/>
              </a:spcAft>
              <a:buClr>
                <a:schemeClr val="accent1"/>
              </a:buClr>
              <a:buSzPts val="6000"/>
              <a:buNone/>
              <a:defRPr sz="6000">
                <a:solidFill>
                  <a:schemeClr val="accent1"/>
                </a:solidFill>
              </a:defRPr>
            </a:lvl4pPr>
            <a:lvl5pPr lvl="4" rtl="0">
              <a:spcBef>
                <a:spcPts val="0"/>
              </a:spcBef>
              <a:spcAft>
                <a:spcPts val="0"/>
              </a:spcAft>
              <a:buClr>
                <a:schemeClr val="accent1"/>
              </a:buClr>
              <a:buSzPts val="6000"/>
              <a:buNone/>
              <a:defRPr sz="6000">
                <a:solidFill>
                  <a:schemeClr val="accent1"/>
                </a:solidFill>
              </a:defRPr>
            </a:lvl5pPr>
            <a:lvl6pPr lvl="5" rtl="0">
              <a:spcBef>
                <a:spcPts val="0"/>
              </a:spcBef>
              <a:spcAft>
                <a:spcPts val="0"/>
              </a:spcAft>
              <a:buClr>
                <a:schemeClr val="accent1"/>
              </a:buClr>
              <a:buSzPts val="6000"/>
              <a:buNone/>
              <a:defRPr sz="6000">
                <a:solidFill>
                  <a:schemeClr val="accent1"/>
                </a:solidFill>
              </a:defRPr>
            </a:lvl6pPr>
            <a:lvl7pPr lvl="6" rtl="0">
              <a:spcBef>
                <a:spcPts val="0"/>
              </a:spcBef>
              <a:spcAft>
                <a:spcPts val="0"/>
              </a:spcAft>
              <a:buClr>
                <a:schemeClr val="accent1"/>
              </a:buClr>
              <a:buSzPts val="6000"/>
              <a:buNone/>
              <a:defRPr sz="6000">
                <a:solidFill>
                  <a:schemeClr val="accent1"/>
                </a:solidFill>
              </a:defRPr>
            </a:lvl7pPr>
            <a:lvl8pPr lvl="7" rtl="0">
              <a:spcBef>
                <a:spcPts val="0"/>
              </a:spcBef>
              <a:spcAft>
                <a:spcPts val="0"/>
              </a:spcAft>
              <a:buClr>
                <a:schemeClr val="accent1"/>
              </a:buClr>
              <a:buSzPts val="6000"/>
              <a:buNone/>
              <a:defRPr sz="6000">
                <a:solidFill>
                  <a:schemeClr val="accent1"/>
                </a:solidFill>
              </a:defRPr>
            </a:lvl8pPr>
            <a:lvl9pPr lvl="8" rtl="0">
              <a:spcBef>
                <a:spcPts val="0"/>
              </a:spcBef>
              <a:spcAft>
                <a:spcPts val="0"/>
              </a:spcAft>
              <a:buClr>
                <a:schemeClr val="accent1"/>
              </a:buClr>
              <a:buSzPts val="6000"/>
              <a:buNone/>
              <a:defRPr sz="6000">
                <a:solidFill>
                  <a:schemeClr val="accent1"/>
                </a:solidFill>
              </a:defRPr>
            </a:lvl9pPr>
          </a:lstStyle>
          <a:p>
            <a:r>
              <a:t>xx%</a:t>
            </a:r>
          </a:p>
        </p:txBody>
      </p:sp>
      <p:sp>
        <p:nvSpPr>
          <p:cNvPr id="332" name="Google Shape;332;p13"/>
          <p:cNvSpPr txBox="1">
            <a:spLocks noGrp="1"/>
          </p:cNvSpPr>
          <p:nvPr>
            <p:ph type="subTitle" idx="9"/>
          </p:nvPr>
        </p:nvSpPr>
        <p:spPr>
          <a:xfrm>
            <a:off x="6107925" y="3031748"/>
            <a:ext cx="2145300" cy="258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Bebas Neue"/>
              <a:buNone/>
              <a:defRPr sz="2200" b="1">
                <a:solidFill>
                  <a:schemeClr val="accent2"/>
                </a:solidFill>
                <a:latin typeface="Bebas Neue"/>
                <a:ea typeface="Bebas Neue"/>
                <a:cs typeface="Bebas Neue"/>
                <a:sym typeface="Bebas Neue"/>
              </a:defRPr>
            </a:lvl1pPr>
            <a:lvl2pPr lvl="1"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2pPr>
            <a:lvl3pPr lvl="2"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3pPr>
            <a:lvl4pPr lvl="3"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4pPr>
            <a:lvl5pPr lvl="4"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5pPr>
            <a:lvl6pPr lvl="5"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6pPr>
            <a:lvl7pPr lvl="6"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7pPr>
            <a:lvl8pPr lvl="7"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8pPr>
            <a:lvl9pPr lvl="8"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9pPr>
          </a:lstStyle>
          <a:p>
            <a:endParaRPr/>
          </a:p>
        </p:txBody>
      </p:sp>
      <p:sp>
        <p:nvSpPr>
          <p:cNvPr id="333" name="Google Shape;333;p13"/>
          <p:cNvSpPr txBox="1">
            <a:spLocks noGrp="1"/>
          </p:cNvSpPr>
          <p:nvPr>
            <p:ph type="subTitle" idx="13"/>
          </p:nvPr>
        </p:nvSpPr>
        <p:spPr>
          <a:xfrm>
            <a:off x="6110900" y="3256875"/>
            <a:ext cx="2145300" cy="732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334" name="Google Shape;334;p13"/>
          <p:cNvSpPr txBox="1">
            <a:spLocks noGrp="1"/>
          </p:cNvSpPr>
          <p:nvPr>
            <p:ph type="title" idx="14" hasCustomPrompt="1"/>
          </p:nvPr>
        </p:nvSpPr>
        <p:spPr>
          <a:xfrm>
            <a:off x="4648200" y="3016914"/>
            <a:ext cx="1500900" cy="732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6000"/>
              <a:buNone/>
              <a:defRPr sz="7000">
                <a:solidFill>
                  <a:schemeClr val="accent1"/>
                </a:solidFill>
              </a:defRPr>
            </a:lvl1pPr>
            <a:lvl2pPr lvl="1" rtl="0">
              <a:spcBef>
                <a:spcPts val="0"/>
              </a:spcBef>
              <a:spcAft>
                <a:spcPts val="0"/>
              </a:spcAft>
              <a:buClr>
                <a:schemeClr val="accent1"/>
              </a:buClr>
              <a:buSzPts val="6000"/>
              <a:buNone/>
              <a:defRPr sz="6000">
                <a:solidFill>
                  <a:schemeClr val="accent1"/>
                </a:solidFill>
              </a:defRPr>
            </a:lvl2pPr>
            <a:lvl3pPr lvl="2" rtl="0">
              <a:spcBef>
                <a:spcPts val="0"/>
              </a:spcBef>
              <a:spcAft>
                <a:spcPts val="0"/>
              </a:spcAft>
              <a:buClr>
                <a:schemeClr val="accent1"/>
              </a:buClr>
              <a:buSzPts val="6000"/>
              <a:buNone/>
              <a:defRPr sz="6000">
                <a:solidFill>
                  <a:schemeClr val="accent1"/>
                </a:solidFill>
              </a:defRPr>
            </a:lvl3pPr>
            <a:lvl4pPr lvl="3" rtl="0">
              <a:spcBef>
                <a:spcPts val="0"/>
              </a:spcBef>
              <a:spcAft>
                <a:spcPts val="0"/>
              </a:spcAft>
              <a:buClr>
                <a:schemeClr val="accent1"/>
              </a:buClr>
              <a:buSzPts val="6000"/>
              <a:buNone/>
              <a:defRPr sz="6000">
                <a:solidFill>
                  <a:schemeClr val="accent1"/>
                </a:solidFill>
              </a:defRPr>
            </a:lvl4pPr>
            <a:lvl5pPr lvl="4" rtl="0">
              <a:spcBef>
                <a:spcPts val="0"/>
              </a:spcBef>
              <a:spcAft>
                <a:spcPts val="0"/>
              </a:spcAft>
              <a:buClr>
                <a:schemeClr val="accent1"/>
              </a:buClr>
              <a:buSzPts val="6000"/>
              <a:buNone/>
              <a:defRPr sz="6000">
                <a:solidFill>
                  <a:schemeClr val="accent1"/>
                </a:solidFill>
              </a:defRPr>
            </a:lvl5pPr>
            <a:lvl6pPr lvl="5" rtl="0">
              <a:spcBef>
                <a:spcPts val="0"/>
              </a:spcBef>
              <a:spcAft>
                <a:spcPts val="0"/>
              </a:spcAft>
              <a:buClr>
                <a:schemeClr val="accent1"/>
              </a:buClr>
              <a:buSzPts val="6000"/>
              <a:buNone/>
              <a:defRPr sz="6000">
                <a:solidFill>
                  <a:schemeClr val="accent1"/>
                </a:solidFill>
              </a:defRPr>
            </a:lvl6pPr>
            <a:lvl7pPr lvl="6" rtl="0">
              <a:spcBef>
                <a:spcPts val="0"/>
              </a:spcBef>
              <a:spcAft>
                <a:spcPts val="0"/>
              </a:spcAft>
              <a:buClr>
                <a:schemeClr val="accent1"/>
              </a:buClr>
              <a:buSzPts val="6000"/>
              <a:buNone/>
              <a:defRPr sz="6000">
                <a:solidFill>
                  <a:schemeClr val="accent1"/>
                </a:solidFill>
              </a:defRPr>
            </a:lvl7pPr>
            <a:lvl8pPr lvl="7" rtl="0">
              <a:spcBef>
                <a:spcPts val="0"/>
              </a:spcBef>
              <a:spcAft>
                <a:spcPts val="0"/>
              </a:spcAft>
              <a:buClr>
                <a:schemeClr val="accent1"/>
              </a:buClr>
              <a:buSzPts val="6000"/>
              <a:buNone/>
              <a:defRPr sz="6000">
                <a:solidFill>
                  <a:schemeClr val="accent1"/>
                </a:solidFill>
              </a:defRPr>
            </a:lvl8pPr>
            <a:lvl9pPr lvl="8" rtl="0">
              <a:spcBef>
                <a:spcPts val="0"/>
              </a:spcBef>
              <a:spcAft>
                <a:spcPts val="0"/>
              </a:spcAft>
              <a:buClr>
                <a:schemeClr val="accent1"/>
              </a:buClr>
              <a:buSzPts val="6000"/>
              <a:buNone/>
              <a:defRPr sz="6000">
                <a:solidFill>
                  <a:schemeClr val="accent1"/>
                </a:solidFill>
              </a:defRPr>
            </a:lvl9pPr>
          </a:lstStyle>
          <a:p>
            <a:r>
              <a:t>xx%</a:t>
            </a:r>
          </a:p>
        </p:txBody>
      </p:sp>
      <p:sp>
        <p:nvSpPr>
          <p:cNvPr id="335" name="Google Shape;335;p13"/>
          <p:cNvSpPr txBox="1">
            <a:spLocks noGrp="1"/>
          </p:cNvSpPr>
          <p:nvPr>
            <p:ph type="title" idx="15"/>
          </p:nvPr>
        </p:nvSpPr>
        <p:spPr>
          <a:xfrm>
            <a:off x="1038525" y="415353"/>
            <a:ext cx="70668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3200"/>
              <a:buNone/>
              <a:defRPr>
                <a:solidFill>
                  <a:schemeClr val="accent1"/>
                </a:solidFill>
              </a:defRPr>
            </a:lvl1pPr>
            <a:lvl2pPr lvl="1" rtl="0">
              <a:spcBef>
                <a:spcPts val="0"/>
              </a:spcBef>
              <a:spcAft>
                <a:spcPts val="0"/>
              </a:spcAft>
              <a:buClr>
                <a:schemeClr val="accent1"/>
              </a:buClr>
              <a:buSzPts val="3200"/>
              <a:buNone/>
              <a:defRPr>
                <a:solidFill>
                  <a:schemeClr val="accent1"/>
                </a:solidFill>
              </a:defRPr>
            </a:lvl2pPr>
            <a:lvl3pPr lvl="2" rtl="0">
              <a:spcBef>
                <a:spcPts val="0"/>
              </a:spcBef>
              <a:spcAft>
                <a:spcPts val="0"/>
              </a:spcAft>
              <a:buClr>
                <a:schemeClr val="accent1"/>
              </a:buClr>
              <a:buSzPts val="3200"/>
              <a:buNone/>
              <a:defRPr>
                <a:solidFill>
                  <a:schemeClr val="accent1"/>
                </a:solidFill>
              </a:defRPr>
            </a:lvl3pPr>
            <a:lvl4pPr lvl="3" rtl="0">
              <a:spcBef>
                <a:spcPts val="0"/>
              </a:spcBef>
              <a:spcAft>
                <a:spcPts val="0"/>
              </a:spcAft>
              <a:buClr>
                <a:schemeClr val="accent1"/>
              </a:buClr>
              <a:buSzPts val="3200"/>
              <a:buNone/>
              <a:defRPr>
                <a:solidFill>
                  <a:schemeClr val="accent1"/>
                </a:solidFill>
              </a:defRPr>
            </a:lvl4pPr>
            <a:lvl5pPr lvl="4" rtl="0">
              <a:spcBef>
                <a:spcPts val="0"/>
              </a:spcBef>
              <a:spcAft>
                <a:spcPts val="0"/>
              </a:spcAft>
              <a:buClr>
                <a:schemeClr val="accent1"/>
              </a:buClr>
              <a:buSzPts val="3200"/>
              <a:buNone/>
              <a:defRPr>
                <a:solidFill>
                  <a:schemeClr val="accent1"/>
                </a:solidFill>
              </a:defRPr>
            </a:lvl5pPr>
            <a:lvl6pPr lvl="5" rtl="0">
              <a:spcBef>
                <a:spcPts val="0"/>
              </a:spcBef>
              <a:spcAft>
                <a:spcPts val="0"/>
              </a:spcAft>
              <a:buClr>
                <a:schemeClr val="accent1"/>
              </a:buClr>
              <a:buSzPts val="3200"/>
              <a:buNone/>
              <a:defRPr>
                <a:solidFill>
                  <a:schemeClr val="accent1"/>
                </a:solidFill>
              </a:defRPr>
            </a:lvl6pPr>
            <a:lvl7pPr lvl="6" rtl="0">
              <a:spcBef>
                <a:spcPts val="0"/>
              </a:spcBef>
              <a:spcAft>
                <a:spcPts val="0"/>
              </a:spcAft>
              <a:buClr>
                <a:schemeClr val="accent1"/>
              </a:buClr>
              <a:buSzPts val="3200"/>
              <a:buNone/>
              <a:defRPr>
                <a:solidFill>
                  <a:schemeClr val="accent1"/>
                </a:solidFill>
              </a:defRPr>
            </a:lvl7pPr>
            <a:lvl8pPr lvl="7" rtl="0">
              <a:spcBef>
                <a:spcPts val="0"/>
              </a:spcBef>
              <a:spcAft>
                <a:spcPts val="0"/>
              </a:spcAft>
              <a:buClr>
                <a:schemeClr val="accent1"/>
              </a:buClr>
              <a:buSzPts val="3200"/>
              <a:buNone/>
              <a:defRPr>
                <a:solidFill>
                  <a:schemeClr val="accent1"/>
                </a:solidFill>
              </a:defRPr>
            </a:lvl8pPr>
            <a:lvl9pPr lvl="8" rtl="0">
              <a:spcBef>
                <a:spcPts val="0"/>
              </a:spcBef>
              <a:spcAft>
                <a:spcPts val="0"/>
              </a:spcAft>
              <a:buClr>
                <a:schemeClr val="accent1"/>
              </a:buClr>
              <a:buSzPts val="3200"/>
              <a:buNone/>
              <a:defRPr>
                <a:solidFill>
                  <a:schemeClr val="accen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
    <p:bg>
      <p:bgPr>
        <a:solidFill>
          <a:schemeClr val="lt1"/>
        </a:solidFill>
        <a:effectLst/>
      </p:bgPr>
    </p:bg>
    <p:spTree>
      <p:nvGrpSpPr>
        <p:cNvPr id="1" name="Shape 336"/>
        <p:cNvGrpSpPr/>
        <p:nvPr/>
      </p:nvGrpSpPr>
      <p:grpSpPr>
        <a:xfrm>
          <a:off x="0" y="0"/>
          <a:ext cx="0" cy="0"/>
          <a:chOff x="0" y="0"/>
          <a:chExt cx="0" cy="0"/>
        </a:xfrm>
      </p:grpSpPr>
      <p:sp>
        <p:nvSpPr>
          <p:cNvPr id="337" name="Google Shape;337;p14"/>
          <p:cNvSpPr txBox="1">
            <a:spLocks noGrp="1"/>
          </p:cNvSpPr>
          <p:nvPr>
            <p:ph type="title"/>
          </p:nvPr>
        </p:nvSpPr>
        <p:spPr>
          <a:xfrm>
            <a:off x="3099288" y="2819450"/>
            <a:ext cx="4025400" cy="5976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1"/>
              </a:buClr>
              <a:buSzPts val="3200"/>
              <a:buNone/>
              <a:defRPr sz="2200">
                <a:solidFill>
                  <a:schemeClr val="accent2"/>
                </a:solidFill>
              </a:defRPr>
            </a:lvl1pPr>
            <a:lvl2pPr lvl="1">
              <a:spcBef>
                <a:spcPts val="0"/>
              </a:spcBef>
              <a:spcAft>
                <a:spcPts val="0"/>
              </a:spcAft>
              <a:buClr>
                <a:schemeClr val="accent1"/>
              </a:buClr>
              <a:buSzPts val="3200"/>
              <a:buNone/>
              <a:defRPr>
                <a:solidFill>
                  <a:schemeClr val="accent1"/>
                </a:solidFill>
                <a:latin typeface="Oxygen"/>
                <a:ea typeface="Oxygen"/>
                <a:cs typeface="Oxygen"/>
                <a:sym typeface="Oxygen"/>
              </a:defRPr>
            </a:lvl2pPr>
            <a:lvl3pPr lvl="2">
              <a:spcBef>
                <a:spcPts val="0"/>
              </a:spcBef>
              <a:spcAft>
                <a:spcPts val="0"/>
              </a:spcAft>
              <a:buClr>
                <a:schemeClr val="accent1"/>
              </a:buClr>
              <a:buSzPts val="3200"/>
              <a:buNone/>
              <a:defRPr>
                <a:solidFill>
                  <a:schemeClr val="accent1"/>
                </a:solidFill>
                <a:latin typeface="Oxygen"/>
                <a:ea typeface="Oxygen"/>
                <a:cs typeface="Oxygen"/>
                <a:sym typeface="Oxygen"/>
              </a:defRPr>
            </a:lvl3pPr>
            <a:lvl4pPr lvl="3">
              <a:spcBef>
                <a:spcPts val="0"/>
              </a:spcBef>
              <a:spcAft>
                <a:spcPts val="0"/>
              </a:spcAft>
              <a:buClr>
                <a:schemeClr val="accent1"/>
              </a:buClr>
              <a:buSzPts val="3200"/>
              <a:buNone/>
              <a:defRPr>
                <a:solidFill>
                  <a:schemeClr val="accent1"/>
                </a:solidFill>
                <a:latin typeface="Oxygen"/>
                <a:ea typeface="Oxygen"/>
                <a:cs typeface="Oxygen"/>
                <a:sym typeface="Oxygen"/>
              </a:defRPr>
            </a:lvl4pPr>
            <a:lvl5pPr lvl="4">
              <a:spcBef>
                <a:spcPts val="0"/>
              </a:spcBef>
              <a:spcAft>
                <a:spcPts val="0"/>
              </a:spcAft>
              <a:buClr>
                <a:schemeClr val="accent1"/>
              </a:buClr>
              <a:buSzPts val="3200"/>
              <a:buNone/>
              <a:defRPr>
                <a:solidFill>
                  <a:schemeClr val="accent1"/>
                </a:solidFill>
                <a:latin typeface="Oxygen"/>
                <a:ea typeface="Oxygen"/>
                <a:cs typeface="Oxygen"/>
                <a:sym typeface="Oxygen"/>
              </a:defRPr>
            </a:lvl5pPr>
            <a:lvl6pPr lvl="5">
              <a:spcBef>
                <a:spcPts val="0"/>
              </a:spcBef>
              <a:spcAft>
                <a:spcPts val="0"/>
              </a:spcAft>
              <a:buClr>
                <a:schemeClr val="accent1"/>
              </a:buClr>
              <a:buSzPts val="3200"/>
              <a:buNone/>
              <a:defRPr>
                <a:solidFill>
                  <a:schemeClr val="accent1"/>
                </a:solidFill>
                <a:latin typeface="Oxygen"/>
                <a:ea typeface="Oxygen"/>
                <a:cs typeface="Oxygen"/>
                <a:sym typeface="Oxygen"/>
              </a:defRPr>
            </a:lvl6pPr>
            <a:lvl7pPr lvl="6">
              <a:spcBef>
                <a:spcPts val="0"/>
              </a:spcBef>
              <a:spcAft>
                <a:spcPts val="0"/>
              </a:spcAft>
              <a:buClr>
                <a:schemeClr val="accent1"/>
              </a:buClr>
              <a:buSzPts val="3200"/>
              <a:buNone/>
              <a:defRPr>
                <a:solidFill>
                  <a:schemeClr val="accent1"/>
                </a:solidFill>
                <a:latin typeface="Oxygen"/>
                <a:ea typeface="Oxygen"/>
                <a:cs typeface="Oxygen"/>
                <a:sym typeface="Oxygen"/>
              </a:defRPr>
            </a:lvl7pPr>
            <a:lvl8pPr lvl="7">
              <a:spcBef>
                <a:spcPts val="0"/>
              </a:spcBef>
              <a:spcAft>
                <a:spcPts val="0"/>
              </a:spcAft>
              <a:buClr>
                <a:schemeClr val="accent1"/>
              </a:buClr>
              <a:buSzPts val="3200"/>
              <a:buNone/>
              <a:defRPr>
                <a:solidFill>
                  <a:schemeClr val="accent1"/>
                </a:solidFill>
                <a:latin typeface="Oxygen"/>
                <a:ea typeface="Oxygen"/>
                <a:cs typeface="Oxygen"/>
                <a:sym typeface="Oxygen"/>
              </a:defRPr>
            </a:lvl8pPr>
            <a:lvl9pPr lvl="8">
              <a:spcBef>
                <a:spcPts val="0"/>
              </a:spcBef>
              <a:spcAft>
                <a:spcPts val="0"/>
              </a:spcAft>
              <a:buClr>
                <a:schemeClr val="accent1"/>
              </a:buClr>
              <a:buSzPts val="3200"/>
              <a:buNone/>
              <a:defRPr>
                <a:solidFill>
                  <a:schemeClr val="accent1"/>
                </a:solidFill>
                <a:latin typeface="Oxygen"/>
                <a:ea typeface="Oxygen"/>
                <a:cs typeface="Oxygen"/>
                <a:sym typeface="Oxygen"/>
              </a:defRPr>
            </a:lvl9pPr>
          </a:lstStyle>
          <a:p>
            <a:endParaRPr/>
          </a:p>
        </p:txBody>
      </p:sp>
      <p:sp>
        <p:nvSpPr>
          <p:cNvPr id="338" name="Google Shape;338;p14"/>
          <p:cNvSpPr txBox="1">
            <a:spLocks noGrp="1"/>
          </p:cNvSpPr>
          <p:nvPr>
            <p:ph type="subTitle" idx="1"/>
          </p:nvPr>
        </p:nvSpPr>
        <p:spPr>
          <a:xfrm>
            <a:off x="1793425" y="1419125"/>
            <a:ext cx="5556900" cy="1543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1400"/>
              <a:buNone/>
              <a:defRPr sz="2500">
                <a:solidFill>
                  <a:schemeClr val="accent1"/>
                </a:solidFill>
              </a:defRPr>
            </a:lvl1pPr>
            <a:lvl2pPr lvl="1" algn="ctr">
              <a:spcBef>
                <a:spcPts val="0"/>
              </a:spcBef>
              <a:spcAft>
                <a:spcPts val="0"/>
              </a:spcAft>
              <a:buClr>
                <a:schemeClr val="accent1"/>
              </a:buClr>
              <a:buSzPts val="1400"/>
              <a:buNone/>
              <a:defRPr>
                <a:solidFill>
                  <a:schemeClr val="accent1"/>
                </a:solidFill>
              </a:defRPr>
            </a:lvl2pPr>
            <a:lvl3pPr lvl="2" algn="ctr">
              <a:spcBef>
                <a:spcPts val="0"/>
              </a:spcBef>
              <a:spcAft>
                <a:spcPts val="0"/>
              </a:spcAft>
              <a:buClr>
                <a:schemeClr val="accent1"/>
              </a:buClr>
              <a:buSzPts val="1400"/>
              <a:buNone/>
              <a:defRPr>
                <a:solidFill>
                  <a:schemeClr val="accent1"/>
                </a:solidFill>
              </a:defRPr>
            </a:lvl3pPr>
            <a:lvl4pPr lvl="3" algn="ctr">
              <a:spcBef>
                <a:spcPts val="0"/>
              </a:spcBef>
              <a:spcAft>
                <a:spcPts val="0"/>
              </a:spcAft>
              <a:buClr>
                <a:schemeClr val="accent1"/>
              </a:buClr>
              <a:buSzPts val="1400"/>
              <a:buNone/>
              <a:defRPr>
                <a:solidFill>
                  <a:schemeClr val="accent1"/>
                </a:solidFill>
              </a:defRPr>
            </a:lvl4pPr>
            <a:lvl5pPr lvl="4" algn="ctr">
              <a:spcBef>
                <a:spcPts val="0"/>
              </a:spcBef>
              <a:spcAft>
                <a:spcPts val="0"/>
              </a:spcAft>
              <a:buClr>
                <a:schemeClr val="accent1"/>
              </a:buClr>
              <a:buSzPts val="1400"/>
              <a:buNone/>
              <a:defRPr>
                <a:solidFill>
                  <a:schemeClr val="accent1"/>
                </a:solidFill>
              </a:defRPr>
            </a:lvl5pPr>
            <a:lvl6pPr lvl="5" algn="ctr">
              <a:spcBef>
                <a:spcPts val="0"/>
              </a:spcBef>
              <a:spcAft>
                <a:spcPts val="0"/>
              </a:spcAft>
              <a:buClr>
                <a:schemeClr val="accent1"/>
              </a:buClr>
              <a:buSzPts val="1400"/>
              <a:buNone/>
              <a:defRPr>
                <a:solidFill>
                  <a:schemeClr val="accent1"/>
                </a:solidFill>
              </a:defRPr>
            </a:lvl6pPr>
            <a:lvl7pPr lvl="6" algn="ctr">
              <a:spcBef>
                <a:spcPts val="0"/>
              </a:spcBef>
              <a:spcAft>
                <a:spcPts val="0"/>
              </a:spcAft>
              <a:buClr>
                <a:schemeClr val="accent1"/>
              </a:buClr>
              <a:buSzPts val="1400"/>
              <a:buNone/>
              <a:defRPr>
                <a:solidFill>
                  <a:schemeClr val="accent1"/>
                </a:solidFill>
              </a:defRPr>
            </a:lvl7pPr>
            <a:lvl8pPr lvl="7" algn="ctr">
              <a:spcBef>
                <a:spcPts val="0"/>
              </a:spcBef>
              <a:spcAft>
                <a:spcPts val="0"/>
              </a:spcAft>
              <a:buClr>
                <a:schemeClr val="accent1"/>
              </a:buClr>
              <a:buSzPts val="1400"/>
              <a:buNone/>
              <a:defRPr>
                <a:solidFill>
                  <a:schemeClr val="accent1"/>
                </a:solidFill>
              </a:defRPr>
            </a:lvl8pPr>
            <a:lvl9pPr lvl="8" algn="ctr">
              <a:spcBef>
                <a:spcPts val="0"/>
              </a:spcBef>
              <a:spcAft>
                <a:spcPts val="0"/>
              </a:spcAft>
              <a:buClr>
                <a:schemeClr val="accent1"/>
              </a:buClr>
              <a:buSzPts val="1400"/>
              <a:buNone/>
              <a:defRPr>
                <a:solidFill>
                  <a:schemeClr val="accent1"/>
                </a:solidFill>
              </a:defRPr>
            </a:lvl9pPr>
          </a:lstStyle>
          <a:p>
            <a:endParaRPr/>
          </a:p>
        </p:txBody>
      </p:sp>
      <p:grpSp>
        <p:nvGrpSpPr>
          <p:cNvPr id="339" name="Google Shape;339;p14"/>
          <p:cNvGrpSpPr/>
          <p:nvPr/>
        </p:nvGrpSpPr>
        <p:grpSpPr>
          <a:xfrm>
            <a:off x="-1365138" y="314204"/>
            <a:ext cx="12488361" cy="5009720"/>
            <a:chOff x="-1365138" y="314204"/>
            <a:chExt cx="12488361" cy="5009720"/>
          </a:xfrm>
        </p:grpSpPr>
        <p:grpSp>
          <p:nvGrpSpPr>
            <p:cNvPr id="340" name="Google Shape;340;p14"/>
            <p:cNvGrpSpPr/>
            <p:nvPr/>
          </p:nvGrpSpPr>
          <p:grpSpPr>
            <a:xfrm>
              <a:off x="-1365138" y="3555204"/>
              <a:ext cx="5045596" cy="1283085"/>
              <a:chOff x="4939527" y="4919710"/>
              <a:chExt cx="3620029" cy="920566"/>
            </a:xfrm>
          </p:grpSpPr>
          <p:grpSp>
            <p:nvGrpSpPr>
              <p:cNvPr id="341" name="Google Shape;341;p14"/>
              <p:cNvGrpSpPr/>
              <p:nvPr/>
            </p:nvGrpSpPr>
            <p:grpSpPr>
              <a:xfrm>
                <a:off x="4939527" y="5053655"/>
                <a:ext cx="3620029" cy="786616"/>
                <a:chOff x="1855275" y="1578600"/>
                <a:chExt cx="154800" cy="33650"/>
              </a:xfrm>
            </p:grpSpPr>
            <p:sp>
              <p:nvSpPr>
                <p:cNvPr id="342" name="Google Shape;342;p14"/>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4"/>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4"/>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4"/>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14"/>
              <p:cNvSpPr/>
              <p:nvPr/>
            </p:nvSpPr>
            <p:spPr>
              <a:xfrm>
                <a:off x="5674675" y="4919710"/>
                <a:ext cx="1507927" cy="920566"/>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14"/>
            <p:cNvGrpSpPr/>
            <p:nvPr/>
          </p:nvGrpSpPr>
          <p:grpSpPr>
            <a:xfrm>
              <a:off x="5283600" y="3773750"/>
              <a:ext cx="1264015" cy="1020051"/>
              <a:chOff x="7048175" y="3773750"/>
              <a:chExt cx="1264015" cy="1020051"/>
            </a:xfrm>
          </p:grpSpPr>
          <p:sp>
            <p:nvSpPr>
              <p:cNvPr id="348" name="Google Shape;348;p14"/>
              <p:cNvSpPr/>
              <p:nvPr/>
            </p:nvSpPr>
            <p:spPr>
              <a:xfrm>
                <a:off x="7283672" y="4199168"/>
                <a:ext cx="863779" cy="594633"/>
              </a:xfrm>
              <a:custGeom>
                <a:avLst/>
                <a:gdLst/>
                <a:ahLst/>
                <a:cxnLst/>
                <a:rect l="l" t="t" r="r" b="b"/>
                <a:pathLst>
                  <a:path w="27029" h="18607" extrusionOk="0">
                    <a:moveTo>
                      <a:pt x="26701" y="0"/>
                    </a:moveTo>
                    <a:cubicBezTo>
                      <a:pt x="26537" y="0"/>
                      <a:pt x="26373" y="107"/>
                      <a:pt x="26373" y="322"/>
                    </a:cubicBezTo>
                    <a:cubicBezTo>
                      <a:pt x="26361" y="2119"/>
                      <a:pt x="25171" y="3679"/>
                      <a:pt x="23444" y="4144"/>
                    </a:cubicBezTo>
                    <a:cubicBezTo>
                      <a:pt x="24111" y="3322"/>
                      <a:pt x="24480" y="2286"/>
                      <a:pt x="24480" y="1226"/>
                    </a:cubicBezTo>
                    <a:cubicBezTo>
                      <a:pt x="24480" y="1006"/>
                      <a:pt x="24317" y="896"/>
                      <a:pt x="24153" y="896"/>
                    </a:cubicBezTo>
                    <a:cubicBezTo>
                      <a:pt x="23989" y="896"/>
                      <a:pt x="23825" y="1006"/>
                      <a:pt x="23825" y="1226"/>
                    </a:cubicBezTo>
                    <a:cubicBezTo>
                      <a:pt x="23825" y="2417"/>
                      <a:pt x="23290" y="3536"/>
                      <a:pt x="22361" y="4286"/>
                    </a:cubicBezTo>
                    <a:cubicBezTo>
                      <a:pt x="22254" y="4298"/>
                      <a:pt x="22147" y="4382"/>
                      <a:pt x="22099" y="4489"/>
                    </a:cubicBezTo>
                    <a:cubicBezTo>
                      <a:pt x="21647" y="4798"/>
                      <a:pt x="21111" y="5025"/>
                      <a:pt x="20563" y="5120"/>
                    </a:cubicBezTo>
                    <a:cubicBezTo>
                      <a:pt x="21111" y="4048"/>
                      <a:pt x="21397" y="2870"/>
                      <a:pt x="21397" y="1679"/>
                    </a:cubicBezTo>
                    <a:cubicBezTo>
                      <a:pt x="21379" y="1471"/>
                      <a:pt x="21218" y="1366"/>
                      <a:pt x="21059" y="1366"/>
                    </a:cubicBezTo>
                    <a:cubicBezTo>
                      <a:pt x="20899" y="1366"/>
                      <a:pt x="20742" y="1471"/>
                      <a:pt x="20730" y="1679"/>
                    </a:cubicBezTo>
                    <a:cubicBezTo>
                      <a:pt x="20730" y="2917"/>
                      <a:pt x="20396" y="4132"/>
                      <a:pt x="19765" y="5203"/>
                    </a:cubicBezTo>
                    <a:cubicBezTo>
                      <a:pt x="19634" y="5239"/>
                      <a:pt x="19539" y="5370"/>
                      <a:pt x="19539" y="5513"/>
                    </a:cubicBezTo>
                    <a:cubicBezTo>
                      <a:pt x="19527" y="5525"/>
                      <a:pt x="19527" y="5548"/>
                      <a:pt x="19539" y="5560"/>
                    </a:cubicBezTo>
                    <a:cubicBezTo>
                      <a:pt x="18884" y="6513"/>
                      <a:pt x="18015" y="7299"/>
                      <a:pt x="16991" y="7834"/>
                    </a:cubicBezTo>
                    <a:cubicBezTo>
                      <a:pt x="17706" y="7037"/>
                      <a:pt x="18087" y="6025"/>
                      <a:pt x="18087" y="4965"/>
                    </a:cubicBezTo>
                    <a:cubicBezTo>
                      <a:pt x="18087" y="4745"/>
                      <a:pt x="17923" y="4635"/>
                      <a:pt x="17759" y="4635"/>
                    </a:cubicBezTo>
                    <a:cubicBezTo>
                      <a:pt x="17595" y="4635"/>
                      <a:pt x="17432" y="4745"/>
                      <a:pt x="17432" y="4965"/>
                    </a:cubicBezTo>
                    <a:cubicBezTo>
                      <a:pt x="17432" y="6989"/>
                      <a:pt x="15801" y="8620"/>
                      <a:pt x="13777" y="8620"/>
                    </a:cubicBezTo>
                    <a:lnTo>
                      <a:pt x="13705" y="8620"/>
                    </a:lnTo>
                    <a:cubicBezTo>
                      <a:pt x="11776" y="8716"/>
                      <a:pt x="10205" y="10216"/>
                      <a:pt x="10026" y="12144"/>
                    </a:cubicBezTo>
                    <a:cubicBezTo>
                      <a:pt x="8776" y="12073"/>
                      <a:pt x="7621" y="11478"/>
                      <a:pt x="6835" y="10513"/>
                    </a:cubicBezTo>
                    <a:cubicBezTo>
                      <a:pt x="9085" y="10168"/>
                      <a:pt x="10752" y="8239"/>
                      <a:pt x="10776" y="5965"/>
                    </a:cubicBezTo>
                    <a:cubicBezTo>
                      <a:pt x="10776" y="5745"/>
                      <a:pt x="10609" y="5635"/>
                      <a:pt x="10443" y="5635"/>
                    </a:cubicBezTo>
                    <a:cubicBezTo>
                      <a:pt x="10276" y="5635"/>
                      <a:pt x="10109" y="5745"/>
                      <a:pt x="10109" y="5965"/>
                    </a:cubicBezTo>
                    <a:cubicBezTo>
                      <a:pt x="10109" y="8049"/>
                      <a:pt x="8502" y="9775"/>
                      <a:pt x="6418" y="9918"/>
                    </a:cubicBezTo>
                    <a:cubicBezTo>
                      <a:pt x="6037" y="9239"/>
                      <a:pt x="5835" y="8477"/>
                      <a:pt x="5835" y="7715"/>
                    </a:cubicBezTo>
                    <a:cubicBezTo>
                      <a:pt x="5823" y="7507"/>
                      <a:pt x="5665" y="7403"/>
                      <a:pt x="5508" y="7403"/>
                    </a:cubicBezTo>
                    <a:cubicBezTo>
                      <a:pt x="5350" y="7403"/>
                      <a:pt x="5192" y="7507"/>
                      <a:pt x="5180" y="7715"/>
                    </a:cubicBezTo>
                    <a:cubicBezTo>
                      <a:pt x="5180" y="8108"/>
                      <a:pt x="5228" y="8513"/>
                      <a:pt x="5323" y="8906"/>
                    </a:cubicBezTo>
                    <a:cubicBezTo>
                      <a:pt x="2680" y="8668"/>
                      <a:pt x="656" y="6465"/>
                      <a:pt x="656" y="3810"/>
                    </a:cubicBezTo>
                    <a:cubicBezTo>
                      <a:pt x="656" y="3596"/>
                      <a:pt x="492" y="3489"/>
                      <a:pt x="328" y="3489"/>
                    </a:cubicBezTo>
                    <a:cubicBezTo>
                      <a:pt x="165" y="3489"/>
                      <a:pt x="1" y="3596"/>
                      <a:pt x="1" y="3810"/>
                    </a:cubicBezTo>
                    <a:cubicBezTo>
                      <a:pt x="1" y="6906"/>
                      <a:pt x="2442" y="9454"/>
                      <a:pt x="5537" y="9573"/>
                    </a:cubicBezTo>
                    <a:cubicBezTo>
                      <a:pt x="5621" y="9787"/>
                      <a:pt x="5716" y="10001"/>
                      <a:pt x="5835" y="10204"/>
                    </a:cubicBezTo>
                    <a:cubicBezTo>
                      <a:pt x="5835" y="10216"/>
                      <a:pt x="5835" y="10228"/>
                      <a:pt x="5835" y="10251"/>
                    </a:cubicBezTo>
                    <a:cubicBezTo>
                      <a:pt x="5835" y="10394"/>
                      <a:pt x="5930" y="10513"/>
                      <a:pt x="6061" y="10561"/>
                    </a:cubicBezTo>
                    <a:cubicBezTo>
                      <a:pt x="6954" y="11883"/>
                      <a:pt x="8419" y="12716"/>
                      <a:pt x="10014" y="12811"/>
                    </a:cubicBezTo>
                    <a:lnTo>
                      <a:pt x="10014" y="18276"/>
                    </a:lnTo>
                    <a:cubicBezTo>
                      <a:pt x="10014" y="18496"/>
                      <a:pt x="10178" y="18607"/>
                      <a:pt x="10342" y="18607"/>
                    </a:cubicBezTo>
                    <a:cubicBezTo>
                      <a:pt x="10505" y="18607"/>
                      <a:pt x="10669" y="18496"/>
                      <a:pt x="10669" y="18276"/>
                    </a:cubicBezTo>
                    <a:lnTo>
                      <a:pt x="10669" y="12514"/>
                    </a:lnTo>
                    <a:lnTo>
                      <a:pt x="10669" y="12454"/>
                    </a:lnTo>
                    <a:cubicBezTo>
                      <a:pt x="10704" y="10690"/>
                      <a:pt x="12133" y="9286"/>
                      <a:pt x="13889" y="9286"/>
                    </a:cubicBezTo>
                    <a:cubicBezTo>
                      <a:pt x="13911" y="9286"/>
                      <a:pt x="13933" y="9287"/>
                      <a:pt x="13955" y="9287"/>
                    </a:cubicBezTo>
                    <a:lnTo>
                      <a:pt x="13991" y="9287"/>
                    </a:lnTo>
                    <a:cubicBezTo>
                      <a:pt x="16491" y="9204"/>
                      <a:pt x="18789" y="7918"/>
                      <a:pt x="20146" y="5834"/>
                    </a:cubicBezTo>
                    <a:cubicBezTo>
                      <a:pt x="21027" y="5775"/>
                      <a:pt x="21885" y="5465"/>
                      <a:pt x="22599" y="4941"/>
                    </a:cubicBezTo>
                    <a:cubicBezTo>
                      <a:pt x="25076" y="4834"/>
                      <a:pt x="27028" y="2798"/>
                      <a:pt x="27028" y="322"/>
                    </a:cubicBezTo>
                    <a:cubicBezTo>
                      <a:pt x="27028" y="107"/>
                      <a:pt x="26864" y="0"/>
                      <a:pt x="267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4"/>
              <p:cNvSpPr/>
              <p:nvPr/>
            </p:nvSpPr>
            <p:spPr>
              <a:xfrm>
                <a:off x="7556879" y="3773750"/>
                <a:ext cx="670852" cy="331463"/>
              </a:xfrm>
              <a:custGeom>
                <a:avLst/>
                <a:gdLst/>
                <a:ahLst/>
                <a:cxnLst/>
                <a:rect l="l" t="t" r="r" b="b"/>
                <a:pathLst>
                  <a:path w="20992" h="10372" extrusionOk="0">
                    <a:moveTo>
                      <a:pt x="10490" y="1"/>
                    </a:moveTo>
                    <a:cubicBezTo>
                      <a:pt x="4751" y="1"/>
                      <a:pt x="60" y="4621"/>
                      <a:pt x="1" y="10371"/>
                    </a:cubicBezTo>
                    <a:lnTo>
                      <a:pt x="20991" y="10371"/>
                    </a:lnTo>
                    <a:cubicBezTo>
                      <a:pt x="20920" y="4621"/>
                      <a:pt x="16241" y="1"/>
                      <a:pt x="104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4"/>
              <p:cNvSpPr/>
              <p:nvPr/>
            </p:nvSpPr>
            <p:spPr>
              <a:xfrm>
                <a:off x="7048175" y="3937244"/>
                <a:ext cx="1264015" cy="459038"/>
              </a:xfrm>
              <a:custGeom>
                <a:avLst/>
                <a:gdLst/>
                <a:ahLst/>
                <a:cxnLst/>
                <a:rect l="l" t="t" r="r" b="b"/>
                <a:pathLst>
                  <a:path w="39553" h="14364" extrusionOk="0">
                    <a:moveTo>
                      <a:pt x="29054" y="0"/>
                    </a:moveTo>
                    <a:cubicBezTo>
                      <a:pt x="25569" y="0"/>
                      <a:pt x="22228" y="1749"/>
                      <a:pt x="20253" y="4791"/>
                    </a:cubicBezTo>
                    <a:cubicBezTo>
                      <a:pt x="18919" y="4183"/>
                      <a:pt x="17472" y="3862"/>
                      <a:pt x="16022" y="3862"/>
                    </a:cubicBezTo>
                    <a:cubicBezTo>
                      <a:pt x="15995" y="3862"/>
                      <a:pt x="15969" y="3862"/>
                      <a:pt x="15942" y="3862"/>
                    </a:cubicBezTo>
                    <a:cubicBezTo>
                      <a:pt x="15692" y="3862"/>
                      <a:pt x="15454" y="3874"/>
                      <a:pt x="15216" y="3886"/>
                    </a:cubicBezTo>
                    <a:cubicBezTo>
                      <a:pt x="13661" y="1497"/>
                      <a:pt x="11032" y="124"/>
                      <a:pt x="8289" y="124"/>
                    </a:cubicBezTo>
                    <a:cubicBezTo>
                      <a:pt x="7504" y="124"/>
                      <a:pt x="6710" y="236"/>
                      <a:pt x="5929" y="469"/>
                    </a:cubicBezTo>
                    <a:cubicBezTo>
                      <a:pt x="2417" y="1517"/>
                      <a:pt x="0" y="4743"/>
                      <a:pt x="0" y="8410"/>
                    </a:cubicBezTo>
                    <a:lnTo>
                      <a:pt x="7299" y="8410"/>
                    </a:lnTo>
                    <a:cubicBezTo>
                      <a:pt x="6084" y="10149"/>
                      <a:pt x="5441" y="12232"/>
                      <a:pt x="5453" y="14364"/>
                    </a:cubicBezTo>
                    <a:lnTo>
                      <a:pt x="26444" y="14364"/>
                    </a:lnTo>
                    <a:cubicBezTo>
                      <a:pt x="26444" y="13042"/>
                      <a:pt x="26194" y="11732"/>
                      <a:pt x="25706" y="10506"/>
                    </a:cubicBezTo>
                    <a:lnTo>
                      <a:pt x="39553" y="10494"/>
                    </a:lnTo>
                    <a:cubicBezTo>
                      <a:pt x="39553" y="5839"/>
                      <a:pt x="36493" y="1755"/>
                      <a:pt x="32028" y="433"/>
                    </a:cubicBezTo>
                    <a:cubicBezTo>
                      <a:pt x="31043" y="141"/>
                      <a:pt x="30043" y="0"/>
                      <a:pt x="290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 name="Google Shape;351;p14"/>
            <p:cNvGrpSpPr/>
            <p:nvPr/>
          </p:nvGrpSpPr>
          <p:grpSpPr>
            <a:xfrm>
              <a:off x="2891688" y="3994663"/>
              <a:ext cx="535800" cy="790575"/>
              <a:chOff x="4917188" y="4160225"/>
              <a:chExt cx="535800" cy="790575"/>
            </a:xfrm>
          </p:grpSpPr>
          <p:sp>
            <p:nvSpPr>
              <p:cNvPr id="352" name="Google Shape;352;p14"/>
              <p:cNvSpPr/>
              <p:nvPr/>
            </p:nvSpPr>
            <p:spPr>
              <a:xfrm>
                <a:off x="4991888" y="4342075"/>
                <a:ext cx="369425" cy="608725"/>
              </a:xfrm>
              <a:custGeom>
                <a:avLst/>
                <a:gdLst/>
                <a:ahLst/>
                <a:cxnLst/>
                <a:rect l="l" t="t" r="r" b="b"/>
                <a:pathLst>
                  <a:path w="14777" h="24349" extrusionOk="0">
                    <a:moveTo>
                      <a:pt x="13967" y="1"/>
                    </a:moveTo>
                    <a:cubicBezTo>
                      <a:pt x="13955" y="3489"/>
                      <a:pt x="11193" y="6359"/>
                      <a:pt x="7692" y="6478"/>
                    </a:cubicBezTo>
                    <a:lnTo>
                      <a:pt x="7692" y="203"/>
                    </a:lnTo>
                    <a:lnTo>
                      <a:pt x="6882" y="203"/>
                    </a:lnTo>
                    <a:lnTo>
                      <a:pt x="6882" y="8264"/>
                    </a:lnTo>
                    <a:cubicBezTo>
                      <a:pt x="3477" y="8037"/>
                      <a:pt x="822" y="5216"/>
                      <a:pt x="822" y="1799"/>
                    </a:cubicBezTo>
                    <a:lnTo>
                      <a:pt x="1" y="1799"/>
                    </a:lnTo>
                    <a:cubicBezTo>
                      <a:pt x="1" y="5668"/>
                      <a:pt x="3025" y="8859"/>
                      <a:pt x="6882" y="9073"/>
                    </a:cubicBezTo>
                    <a:lnTo>
                      <a:pt x="6882" y="20622"/>
                    </a:lnTo>
                    <a:cubicBezTo>
                      <a:pt x="4192" y="20408"/>
                      <a:pt x="2120" y="18158"/>
                      <a:pt x="2120" y="15467"/>
                    </a:cubicBezTo>
                    <a:lnTo>
                      <a:pt x="1298" y="15467"/>
                    </a:lnTo>
                    <a:cubicBezTo>
                      <a:pt x="1298" y="18610"/>
                      <a:pt x="3739" y="21230"/>
                      <a:pt x="6882" y="21444"/>
                    </a:cubicBezTo>
                    <a:lnTo>
                      <a:pt x="6882" y="24349"/>
                    </a:lnTo>
                    <a:lnTo>
                      <a:pt x="7704" y="24349"/>
                    </a:lnTo>
                    <a:lnTo>
                      <a:pt x="7704" y="18062"/>
                    </a:lnTo>
                    <a:cubicBezTo>
                      <a:pt x="11633" y="17943"/>
                      <a:pt x="14764" y="14717"/>
                      <a:pt x="14764" y="10776"/>
                    </a:cubicBezTo>
                    <a:lnTo>
                      <a:pt x="13955" y="10776"/>
                    </a:lnTo>
                    <a:cubicBezTo>
                      <a:pt x="13943" y="14264"/>
                      <a:pt x="11181" y="17122"/>
                      <a:pt x="7704" y="17241"/>
                    </a:cubicBezTo>
                    <a:lnTo>
                      <a:pt x="7704" y="7287"/>
                    </a:lnTo>
                    <a:cubicBezTo>
                      <a:pt x="11633" y="7168"/>
                      <a:pt x="14776" y="3942"/>
                      <a:pt x="14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4"/>
              <p:cNvSpPr/>
              <p:nvPr/>
            </p:nvSpPr>
            <p:spPr>
              <a:xfrm>
                <a:off x="4917188" y="4160225"/>
                <a:ext cx="533725" cy="266700"/>
              </a:xfrm>
              <a:custGeom>
                <a:avLst/>
                <a:gdLst/>
                <a:ahLst/>
                <a:cxnLst/>
                <a:rect l="l" t="t" r="r" b="b"/>
                <a:pathLst>
                  <a:path w="21349" h="10668" extrusionOk="0">
                    <a:moveTo>
                      <a:pt x="10680" y="0"/>
                    </a:moveTo>
                    <a:cubicBezTo>
                      <a:pt x="4786" y="0"/>
                      <a:pt x="0" y="4774"/>
                      <a:pt x="12" y="10668"/>
                    </a:cubicBezTo>
                    <a:lnTo>
                      <a:pt x="21348" y="10668"/>
                    </a:lnTo>
                    <a:cubicBezTo>
                      <a:pt x="21348" y="4774"/>
                      <a:pt x="16574" y="0"/>
                      <a:pt x="106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4"/>
              <p:cNvSpPr/>
              <p:nvPr/>
            </p:nvSpPr>
            <p:spPr>
              <a:xfrm>
                <a:off x="5248463" y="4516500"/>
                <a:ext cx="204525" cy="102425"/>
              </a:xfrm>
              <a:custGeom>
                <a:avLst/>
                <a:gdLst/>
                <a:ahLst/>
                <a:cxnLst/>
                <a:rect l="l" t="t" r="r" b="b"/>
                <a:pathLst>
                  <a:path w="8181" h="4097" extrusionOk="0">
                    <a:moveTo>
                      <a:pt x="4097" y="1"/>
                    </a:moveTo>
                    <a:cubicBezTo>
                      <a:pt x="1834" y="1"/>
                      <a:pt x="1" y="1834"/>
                      <a:pt x="1" y="4097"/>
                    </a:cubicBezTo>
                    <a:lnTo>
                      <a:pt x="8180" y="4097"/>
                    </a:lnTo>
                    <a:cubicBezTo>
                      <a:pt x="8180" y="1834"/>
                      <a:pt x="6347" y="1"/>
                      <a:pt x="40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4"/>
              <p:cNvSpPr/>
              <p:nvPr/>
            </p:nvSpPr>
            <p:spPr>
              <a:xfrm>
                <a:off x="4962138" y="4657300"/>
                <a:ext cx="147350" cy="73850"/>
              </a:xfrm>
              <a:custGeom>
                <a:avLst/>
                <a:gdLst/>
                <a:ahLst/>
                <a:cxnLst/>
                <a:rect l="l" t="t" r="r" b="b"/>
                <a:pathLst>
                  <a:path w="5894" h="2954" extrusionOk="0">
                    <a:moveTo>
                      <a:pt x="2941" y="0"/>
                    </a:moveTo>
                    <a:cubicBezTo>
                      <a:pt x="1310" y="0"/>
                      <a:pt x="0" y="1322"/>
                      <a:pt x="0" y="2953"/>
                    </a:cubicBezTo>
                    <a:lnTo>
                      <a:pt x="5894" y="2953"/>
                    </a:lnTo>
                    <a:cubicBezTo>
                      <a:pt x="5894" y="1322"/>
                      <a:pt x="4572" y="0"/>
                      <a:pt x="29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14"/>
            <p:cNvGrpSpPr/>
            <p:nvPr/>
          </p:nvGrpSpPr>
          <p:grpSpPr>
            <a:xfrm>
              <a:off x="6518929" y="934475"/>
              <a:ext cx="953258" cy="399719"/>
              <a:chOff x="1855275" y="1547350"/>
              <a:chExt cx="154800" cy="64900"/>
            </a:xfrm>
          </p:grpSpPr>
          <p:sp>
            <p:nvSpPr>
              <p:cNvPr id="357" name="Google Shape;357;p14"/>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4"/>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4"/>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4"/>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4"/>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4"/>
            <p:cNvGrpSpPr/>
            <p:nvPr/>
          </p:nvGrpSpPr>
          <p:grpSpPr>
            <a:xfrm>
              <a:off x="-641918" y="885445"/>
              <a:ext cx="2233191" cy="936935"/>
              <a:chOff x="1855275" y="1547350"/>
              <a:chExt cx="154800" cy="64900"/>
            </a:xfrm>
          </p:grpSpPr>
          <p:sp>
            <p:nvSpPr>
              <p:cNvPr id="363" name="Google Shape;363;p14"/>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4"/>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4"/>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4"/>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14"/>
            <p:cNvGrpSpPr/>
            <p:nvPr/>
          </p:nvGrpSpPr>
          <p:grpSpPr>
            <a:xfrm>
              <a:off x="1252442" y="331073"/>
              <a:ext cx="1180814" cy="495181"/>
              <a:chOff x="1855275" y="1547350"/>
              <a:chExt cx="154800" cy="64900"/>
            </a:xfrm>
          </p:grpSpPr>
          <p:sp>
            <p:nvSpPr>
              <p:cNvPr id="369" name="Google Shape;369;p14"/>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4"/>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4"/>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4"/>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4"/>
            <p:cNvGrpSpPr/>
            <p:nvPr/>
          </p:nvGrpSpPr>
          <p:grpSpPr>
            <a:xfrm>
              <a:off x="7597279" y="314204"/>
              <a:ext cx="1261156" cy="528916"/>
              <a:chOff x="1855275" y="1547350"/>
              <a:chExt cx="154800" cy="64900"/>
            </a:xfrm>
          </p:grpSpPr>
          <p:sp>
            <p:nvSpPr>
              <p:cNvPr id="375" name="Google Shape;375;p14"/>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4"/>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14"/>
            <p:cNvSpPr/>
            <p:nvPr/>
          </p:nvSpPr>
          <p:spPr>
            <a:xfrm>
              <a:off x="0" y="4226450"/>
              <a:ext cx="4824742" cy="920139"/>
            </a:xfrm>
            <a:custGeom>
              <a:avLst/>
              <a:gdLst/>
              <a:ahLst/>
              <a:cxnLst/>
              <a:rect l="l" t="t" r="r" b="b"/>
              <a:pathLst>
                <a:path w="151805" h="19278" extrusionOk="0">
                  <a:moveTo>
                    <a:pt x="0" y="1"/>
                  </a:moveTo>
                  <a:cubicBezTo>
                    <a:pt x="0" y="1"/>
                    <a:pt x="34992" y="6109"/>
                    <a:pt x="64449" y="7097"/>
                  </a:cubicBezTo>
                  <a:cubicBezTo>
                    <a:pt x="98822" y="8264"/>
                    <a:pt x="151805" y="19277"/>
                    <a:pt x="151805" y="19277"/>
                  </a:cubicBezTo>
                  <a:lnTo>
                    <a:pt x="0" y="192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a:off x="-960525" y="3706999"/>
              <a:ext cx="2826324" cy="1439649"/>
            </a:xfrm>
            <a:custGeom>
              <a:avLst/>
              <a:gdLst/>
              <a:ahLst/>
              <a:cxnLst/>
              <a:rect l="l" t="t" r="r" b="b"/>
              <a:pathLst>
                <a:path w="195323" h="109085" extrusionOk="0">
                  <a:moveTo>
                    <a:pt x="101442" y="21479"/>
                  </a:moveTo>
                  <a:lnTo>
                    <a:pt x="104180" y="25122"/>
                  </a:lnTo>
                  <a:cubicBezTo>
                    <a:pt x="104180" y="25122"/>
                    <a:pt x="106180" y="23717"/>
                    <a:pt x="109467" y="23622"/>
                  </a:cubicBezTo>
                  <a:cubicBezTo>
                    <a:pt x="112741" y="23515"/>
                    <a:pt x="117849" y="28349"/>
                    <a:pt x="117849" y="28349"/>
                  </a:cubicBezTo>
                  <a:cubicBezTo>
                    <a:pt x="117849" y="28349"/>
                    <a:pt x="122956" y="25694"/>
                    <a:pt x="123504" y="23622"/>
                  </a:cubicBezTo>
                  <a:cubicBezTo>
                    <a:pt x="124052" y="21538"/>
                    <a:pt x="124957" y="21181"/>
                    <a:pt x="125873" y="18490"/>
                  </a:cubicBezTo>
                  <a:cubicBezTo>
                    <a:pt x="126778" y="15812"/>
                    <a:pt x="129695" y="15085"/>
                    <a:pt x="130981" y="13657"/>
                  </a:cubicBezTo>
                  <a:cubicBezTo>
                    <a:pt x="132255" y="12216"/>
                    <a:pt x="135720" y="12216"/>
                    <a:pt x="136268" y="13657"/>
                  </a:cubicBezTo>
                  <a:cubicBezTo>
                    <a:pt x="136803" y="15085"/>
                    <a:pt x="140280" y="17955"/>
                    <a:pt x="141006" y="20467"/>
                  </a:cubicBezTo>
                  <a:cubicBezTo>
                    <a:pt x="141721" y="22979"/>
                    <a:pt x="141554" y="25122"/>
                    <a:pt x="144650" y="27634"/>
                  </a:cubicBezTo>
                  <a:cubicBezTo>
                    <a:pt x="147745" y="30147"/>
                    <a:pt x="149745" y="35338"/>
                    <a:pt x="151210" y="37302"/>
                  </a:cubicBezTo>
                  <a:cubicBezTo>
                    <a:pt x="152662" y="39279"/>
                    <a:pt x="153758" y="42684"/>
                    <a:pt x="154484" y="46446"/>
                  </a:cubicBezTo>
                  <a:cubicBezTo>
                    <a:pt x="155210" y="50209"/>
                    <a:pt x="195323" y="68473"/>
                    <a:pt x="195323" y="68473"/>
                  </a:cubicBezTo>
                  <a:lnTo>
                    <a:pt x="195323" y="109085"/>
                  </a:lnTo>
                  <a:lnTo>
                    <a:pt x="0" y="109085"/>
                  </a:lnTo>
                  <a:lnTo>
                    <a:pt x="0" y="65044"/>
                  </a:lnTo>
                  <a:cubicBezTo>
                    <a:pt x="0" y="65044"/>
                    <a:pt x="9156" y="63020"/>
                    <a:pt x="11823" y="59091"/>
                  </a:cubicBezTo>
                  <a:cubicBezTo>
                    <a:pt x="14490" y="55150"/>
                    <a:pt x="14288" y="53542"/>
                    <a:pt x="15931" y="53638"/>
                  </a:cubicBezTo>
                  <a:cubicBezTo>
                    <a:pt x="17562" y="53745"/>
                    <a:pt x="18181" y="52328"/>
                    <a:pt x="19312" y="50221"/>
                  </a:cubicBezTo>
                  <a:cubicBezTo>
                    <a:pt x="20444" y="48101"/>
                    <a:pt x="21158" y="45077"/>
                    <a:pt x="22182" y="45375"/>
                  </a:cubicBezTo>
                  <a:cubicBezTo>
                    <a:pt x="23206" y="45684"/>
                    <a:pt x="23313" y="46387"/>
                    <a:pt x="25051" y="44267"/>
                  </a:cubicBezTo>
                  <a:cubicBezTo>
                    <a:pt x="26790" y="42148"/>
                    <a:pt x="30278" y="41041"/>
                    <a:pt x="31207" y="38922"/>
                  </a:cubicBezTo>
                  <a:cubicBezTo>
                    <a:pt x="32124" y="36814"/>
                    <a:pt x="34481" y="29956"/>
                    <a:pt x="35814" y="28849"/>
                  </a:cubicBezTo>
                  <a:cubicBezTo>
                    <a:pt x="37160" y="27730"/>
                    <a:pt x="38481" y="26527"/>
                    <a:pt x="38993" y="25110"/>
                  </a:cubicBezTo>
                  <a:cubicBezTo>
                    <a:pt x="39505" y="23705"/>
                    <a:pt x="41053" y="24539"/>
                    <a:pt x="41768" y="23622"/>
                  </a:cubicBezTo>
                  <a:cubicBezTo>
                    <a:pt x="42482" y="22693"/>
                    <a:pt x="43613" y="14323"/>
                    <a:pt x="44327" y="12609"/>
                  </a:cubicBezTo>
                  <a:cubicBezTo>
                    <a:pt x="45054" y="10882"/>
                    <a:pt x="46078" y="10692"/>
                    <a:pt x="46685" y="10894"/>
                  </a:cubicBezTo>
                  <a:cubicBezTo>
                    <a:pt x="47304" y="11097"/>
                    <a:pt x="48328" y="9275"/>
                    <a:pt x="49661" y="8573"/>
                  </a:cubicBezTo>
                  <a:cubicBezTo>
                    <a:pt x="51007" y="7870"/>
                    <a:pt x="52233" y="7465"/>
                    <a:pt x="53352" y="7763"/>
                  </a:cubicBezTo>
                  <a:cubicBezTo>
                    <a:pt x="54483" y="8073"/>
                    <a:pt x="53972" y="11894"/>
                    <a:pt x="54281" y="12406"/>
                  </a:cubicBezTo>
                  <a:cubicBezTo>
                    <a:pt x="54591" y="12906"/>
                    <a:pt x="56127" y="11394"/>
                    <a:pt x="56436" y="10085"/>
                  </a:cubicBezTo>
                  <a:cubicBezTo>
                    <a:pt x="56746" y="8775"/>
                    <a:pt x="62996" y="5953"/>
                    <a:pt x="63913" y="4941"/>
                  </a:cubicBezTo>
                  <a:cubicBezTo>
                    <a:pt x="64842" y="3941"/>
                    <a:pt x="63711" y="2417"/>
                    <a:pt x="65044" y="1215"/>
                  </a:cubicBezTo>
                  <a:cubicBezTo>
                    <a:pt x="66378" y="0"/>
                    <a:pt x="68426" y="203"/>
                    <a:pt x="70378" y="1215"/>
                  </a:cubicBezTo>
                  <a:cubicBezTo>
                    <a:pt x="72331" y="2215"/>
                    <a:pt x="72331" y="3227"/>
                    <a:pt x="73450" y="3334"/>
                  </a:cubicBezTo>
                  <a:cubicBezTo>
                    <a:pt x="74581" y="3429"/>
                    <a:pt x="74581" y="4536"/>
                    <a:pt x="76224" y="4739"/>
                  </a:cubicBezTo>
                  <a:cubicBezTo>
                    <a:pt x="77867" y="4941"/>
                    <a:pt x="79094" y="4941"/>
                    <a:pt x="79403" y="6453"/>
                  </a:cubicBezTo>
                  <a:cubicBezTo>
                    <a:pt x="79713" y="7965"/>
                    <a:pt x="80630" y="5953"/>
                    <a:pt x="82166" y="6953"/>
                  </a:cubicBezTo>
                  <a:cubicBezTo>
                    <a:pt x="83701" y="7965"/>
                    <a:pt x="85856" y="8168"/>
                    <a:pt x="86368" y="9585"/>
                  </a:cubicBezTo>
                  <a:cubicBezTo>
                    <a:pt x="86892" y="10990"/>
                    <a:pt x="86880" y="12609"/>
                    <a:pt x="88321" y="12502"/>
                  </a:cubicBezTo>
                  <a:cubicBezTo>
                    <a:pt x="89762" y="12406"/>
                    <a:pt x="90059" y="13109"/>
                    <a:pt x="90988" y="13811"/>
                  </a:cubicBezTo>
                  <a:cubicBezTo>
                    <a:pt x="91905" y="14526"/>
                    <a:pt x="93453" y="13740"/>
                    <a:pt x="93750" y="14585"/>
                  </a:cubicBezTo>
                  <a:cubicBezTo>
                    <a:pt x="94060" y="15431"/>
                    <a:pt x="96012" y="15621"/>
                    <a:pt x="96215" y="16335"/>
                  </a:cubicBezTo>
                  <a:cubicBezTo>
                    <a:pt x="96417" y="17050"/>
                    <a:pt x="97144" y="18550"/>
                    <a:pt x="98679" y="18348"/>
                  </a:cubicBezTo>
                  <a:cubicBezTo>
                    <a:pt x="100215" y="18157"/>
                    <a:pt x="100835" y="18252"/>
                    <a:pt x="101144" y="19860"/>
                  </a:cubicBez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4"/>
            <p:cNvGrpSpPr/>
            <p:nvPr/>
          </p:nvGrpSpPr>
          <p:grpSpPr>
            <a:xfrm>
              <a:off x="-92" y="3884274"/>
              <a:ext cx="11123316" cy="1439649"/>
              <a:chOff x="-92" y="3884274"/>
              <a:chExt cx="11123316" cy="1439649"/>
            </a:xfrm>
          </p:grpSpPr>
          <p:sp>
            <p:nvSpPr>
              <p:cNvPr id="383" name="Google Shape;383;p14"/>
              <p:cNvSpPr/>
              <p:nvPr/>
            </p:nvSpPr>
            <p:spPr>
              <a:xfrm flipH="1">
                <a:off x="-92" y="4682325"/>
                <a:ext cx="9144092" cy="461491"/>
              </a:xfrm>
              <a:custGeom>
                <a:avLst/>
                <a:gdLst/>
                <a:ahLst/>
                <a:cxnLst/>
                <a:rect l="l" t="t" r="r" b="b"/>
                <a:pathLst>
                  <a:path w="195251" h="32374" extrusionOk="0">
                    <a:moveTo>
                      <a:pt x="0" y="4442"/>
                    </a:moveTo>
                    <a:cubicBezTo>
                      <a:pt x="0" y="4442"/>
                      <a:pt x="43517" y="1"/>
                      <a:pt x="100596" y="12883"/>
                    </a:cubicBezTo>
                    <a:cubicBezTo>
                      <a:pt x="140863" y="21980"/>
                      <a:pt x="178522" y="7847"/>
                      <a:pt x="195251" y="7847"/>
                    </a:cubicBezTo>
                    <a:lnTo>
                      <a:pt x="195251" y="32374"/>
                    </a:lnTo>
                    <a:lnTo>
                      <a:pt x="0" y="3237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p:nvPr/>
            </p:nvSpPr>
            <p:spPr>
              <a:xfrm>
                <a:off x="8296900" y="3884274"/>
                <a:ext cx="2826324" cy="1439649"/>
              </a:xfrm>
              <a:custGeom>
                <a:avLst/>
                <a:gdLst/>
                <a:ahLst/>
                <a:cxnLst/>
                <a:rect l="l" t="t" r="r" b="b"/>
                <a:pathLst>
                  <a:path w="195323" h="109085" extrusionOk="0">
                    <a:moveTo>
                      <a:pt x="101442" y="21479"/>
                    </a:moveTo>
                    <a:lnTo>
                      <a:pt x="104180" y="25122"/>
                    </a:lnTo>
                    <a:cubicBezTo>
                      <a:pt x="104180" y="25122"/>
                      <a:pt x="106180" y="23717"/>
                      <a:pt x="109467" y="23622"/>
                    </a:cubicBezTo>
                    <a:cubicBezTo>
                      <a:pt x="112741" y="23515"/>
                      <a:pt x="117849" y="28349"/>
                      <a:pt x="117849" y="28349"/>
                    </a:cubicBezTo>
                    <a:cubicBezTo>
                      <a:pt x="117849" y="28349"/>
                      <a:pt x="122956" y="25694"/>
                      <a:pt x="123504" y="23622"/>
                    </a:cubicBezTo>
                    <a:cubicBezTo>
                      <a:pt x="124052" y="21538"/>
                      <a:pt x="124957" y="21181"/>
                      <a:pt x="125873" y="18490"/>
                    </a:cubicBezTo>
                    <a:cubicBezTo>
                      <a:pt x="126778" y="15812"/>
                      <a:pt x="129695" y="15085"/>
                      <a:pt x="130981" y="13657"/>
                    </a:cubicBezTo>
                    <a:cubicBezTo>
                      <a:pt x="132255" y="12216"/>
                      <a:pt x="135720" y="12216"/>
                      <a:pt x="136268" y="13657"/>
                    </a:cubicBezTo>
                    <a:cubicBezTo>
                      <a:pt x="136803" y="15085"/>
                      <a:pt x="140280" y="17955"/>
                      <a:pt x="141006" y="20467"/>
                    </a:cubicBezTo>
                    <a:cubicBezTo>
                      <a:pt x="141721" y="22979"/>
                      <a:pt x="141554" y="25122"/>
                      <a:pt x="144650" y="27634"/>
                    </a:cubicBezTo>
                    <a:cubicBezTo>
                      <a:pt x="147745" y="30147"/>
                      <a:pt x="149745" y="35338"/>
                      <a:pt x="151210" y="37302"/>
                    </a:cubicBezTo>
                    <a:cubicBezTo>
                      <a:pt x="152662" y="39279"/>
                      <a:pt x="153758" y="42684"/>
                      <a:pt x="154484" y="46446"/>
                    </a:cubicBezTo>
                    <a:cubicBezTo>
                      <a:pt x="155210" y="50209"/>
                      <a:pt x="195323" y="68473"/>
                      <a:pt x="195323" y="68473"/>
                    </a:cubicBezTo>
                    <a:lnTo>
                      <a:pt x="195323" y="109085"/>
                    </a:lnTo>
                    <a:lnTo>
                      <a:pt x="0" y="109085"/>
                    </a:lnTo>
                    <a:lnTo>
                      <a:pt x="0" y="65044"/>
                    </a:lnTo>
                    <a:cubicBezTo>
                      <a:pt x="0" y="65044"/>
                      <a:pt x="9156" y="63020"/>
                      <a:pt x="11823" y="59091"/>
                    </a:cubicBezTo>
                    <a:cubicBezTo>
                      <a:pt x="14490" y="55150"/>
                      <a:pt x="14288" y="53542"/>
                      <a:pt x="15931" y="53638"/>
                    </a:cubicBezTo>
                    <a:cubicBezTo>
                      <a:pt x="17562" y="53745"/>
                      <a:pt x="18181" y="52328"/>
                      <a:pt x="19312" y="50221"/>
                    </a:cubicBezTo>
                    <a:cubicBezTo>
                      <a:pt x="20444" y="48101"/>
                      <a:pt x="21158" y="45077"/>
                      <a:pt x="22182" y="45375"/>
                    </a:cubicBezTo>
                    <a:cubicBezTo>
                      <a:pt x="23206" y="45684"/>
                      <a:pt x="23313" y="46387"/>
                      <a:pt x="25051" y="44267"/>
                    </a:cubicBezTo>
                    <a:cubicBezTo>
                      <a:pt x="26790" y="42148"/>
                      <a:pt x="30278" y="41041"/>
                      <a:pt x="31207" y="38922"/>
                    </a:cubicBezTo>
                    <a:cubicBezTo>
                      <a:pt x="32124" y="36814"/>
                      <a:pt x="34481" y="29956"/>
                      <a:pt x="35814" y="28849"/>
                    </a:cubicBezTo>
                    <a:cubicBezTo>
                      <a:pt x="37160" y="27730"/>
                      <a:pt x="38481" y="26527"/>
                      <a:pt x="38993" y="25110"/>
                    </a:cubicBezTo>
                    <a:cubicBezTo>
                      <a:pt x="39505" y="23705"/>
                      <a:pt x="41053" y="24539"/>
                      <a:pt x="41768" y="23622"/>
                    </a:cubicBezTo>
                    <a:cubicBezTo>
                      <a:pt x="42482" y="22693"/>
                      <a:pt x="43613" y="14323"/>
                      <a:pt x="44327" y="12609"/>
                    </a:cubicBezTo>
                    <a:cubicBezTo>
                      <a:pt x="45054" y="10882"/>
                      <a:pt x="46078" y="10692"/>
                      <a:pt x="46685" y="10894"/>
                    </a:cubicBezTo>
                    <a:cubicBezTo>
                      <a:pt x="47304" y="11097"/>
                      <a:pt x="48328" y="9275"/>
                      <a:pt x="49661" y="8573"/>
                    </a:cubicBezTo>
                    <a:cubicBezTo>
                      <a:pt x="51007" y="7870"/>
                      <a:pt x="52233" y="7465"/>
                      <a:pt x="53352" y="7763"/>
                    </a:cubicBezTo>
                    <a:cubicBezTo>
                      <a:pt x="54483" y="8073"/>
                      <a:pt x="53972" y="11894"/>
                      <a:pt x="54281" y="12406"/>
                    </a:cubicBezTo>
                    <a:cubicBezTo>
                      <a:pt x="54591" y="12906"/>
                      <a:pt x="56127" y="11394"/>
                      <a:pt x="56436" y="10085"/>
                    </a:cubicBezTo>
                    <a:cubicBezTo>
                      <a:pt x="56746" y="8775"/>
                      <a:pt x="62996" y="5953"/>
                      <a:pt x="63913" y="4941"/>
                    </a:cubicBezTo>
                    <a:cubicBezTo>
                      <a:pt x="64842" y="3941"/>
                      <a:pt x="63711" y="2417"/>
                      <a:pt x="65044" y="1215"/>
                    </a:cubicBezTo>
                    <a:cubicBezTo>
                      <a:pt x="66378" y="0"/>
                      <a:pt x="68426" y="203"/>
                      <a:pt x="70378" y="1215"/>
                    </a:cubicBezTo>
                    <a:cubicBezTo>
                      <a:pt x="72331" y="2215"/>
                      <a:pt x="72331" y="3227"/>
                      <a:pt x="73450" y="3334"/>
                    </a:cubicBezTo>
                    <a:cubicBezTo>
                      <a:pt x="74581" y="3429"/>
                      <a:pt x="74581" y="4536"/>
                      <a:pt x="76224" y="4739"/>
                    </a:cubicBezTo>
                    <a:cubicBezTo>
                      <a:pt x="77867" y="4941"/>
                      <a:pt x="79094" y="4941"/>
                      <a:pt x="79403" y="6453"/>
                    </a:cubicBezTo>
                    <a:cubicBezTo>
                      <a:pt x="79713" y="7965"/>
                      <a:pt x="80630" y="5953"/>
                      <a:pt x="82166" y="6953"/>
                    </a:cubicBezTo>
                    <a:cubicBezTo>
                      <a:pt x="83701" y="7965"/>
                      <a:pt x="85856" y="8168"/>
                      <a:pt x="86368" y="9585"/>
                    </a:cubicBezTo>
                    <a:cubicBezTo>
                      <a:pt x="86892" y="10990"/>
                      <a:pt x="86880" y="12609"/>
                      <a:pt x="88321" y="12502"/>
                    </a:cubicBezTo>
                    <a:cubicBezTo>
                      <a:pt x="89762" y="12406"/>
                      <a:pt x="90059" y="13109"/>
                      <a:pt x="90988" y="13811"/>
                    </a:cubicBezTo>
                    <a:cubicBezTo>
                      <a:pt x="91905" y="14526"/>
                      <a:pt x="93453" y="13740"/>
                      <a:pt x="93750" y="14585"/>
                    </a:cubicBezTo>
                    <a:cubicBezTo>
                      <a:pt x="94060" y="15431"/>
                      <a:pt x="96012" y="15621"/>
                      <a:pt x="96215" y="16335"/>
                    </a:cubicBezTo>
                    <a:cubicBezTo>
                      <a:pt x="96417" y="17050"/>
                      <a:pt x="97144" y="18550"/>
                      <a:pt x="98679" y="18348"/>
                    </a:cubicBezTo>
                    <a:cubicBezTo>
                      <a:pt x="100215" y="18157"/>
                      <a:pt x="100835" y="18252"/>
                      <a:pt x="101144" y="19860"/>
                    </a:cubicBez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1">
    <p:bg>
      <p:bgPr>
        <a:solidFill>
          <a:schemeClr val="lt1"/>
        </a:solidFill>
        <a:effectLst/>
      </p:bgPr>
    </p:bg>
    <p:spTree>
      <p:nvGrpSpPr>
        <p:cNvPr id="1" name="Shape 385"/>
        <p:cNvGrpSpPr/>
        <p:nvPr/>
      </p:nvGrpSpPr>
      <p:grpSpPr>
        <a:xfrm>
          <a:off x="0" y="0"/>
          <a:ext cx="0" cy="0"/>
          <a:chOff x="0" y="0"/>
          <a:chExt cx="0" cy="0"/>
        </a:xfrm>
      </p:grpSpPr>
      <p:grpSp>
        <p:nvGrpSpPr>
          <p:cNvPr id="386" name="Google Shape;386;p15"/>
          <p:cNvGrpSpPr/>
          <p:nvPr/>
        </p:nvGrpSpPr>
        <p:grpSpPr>
          <a:xfrm>
            <a:off x="-3046026" y="-694451"/>
            <a:ext cx="12190026" cy="6092428"/>
            <a:chOff x="-3046026" y="-694451"/>
            <a:chExt cx="12190026" cy="6092428"/>
          </a:xfrm>
        </p:grpSpPr>
        <p:sp>
          <p:nvSpPr>
            <p:cNvPr id="387" name="Google Shape;387;p15"/>
            <p:cNvSpPr/>
            <p:nvPr/>
          </p:nvSpPr>
          <p:spPr>
            <a:xfrm>
              <a:off x="-3046026" y="-694451"/>
              <a:ext cx="3665448" cy="3665448"/>
            </a:xfrm>
            <a:custGeom>
              <a:avLst/>
              <a:gdLst/>
              <a:ahLst/>
              <a:cxnLst/>
              <a:rect l="l" t="t" r="r" b="b"/>
              <a:pathLst>
                <a:path w="38755" h="38755" extrusionOk="0">
                  <a:moveTo>
                    <a:pt x="19384" y="0"/>
                  </a:moveTo>
                  <a:cubicBezTo>
                    <a:pt x="8680" y="0"/>
                    <a:pt x="0" y="8668"/>
                    <a:pt x="0" y="19371"/>
                  </a:cubicBezTo>
                  <a:cubicBezTo>
                    <a:pt x="0" y="30075"/>
                    <a:pt x="8680" y="38755"/>
                    <a:pt x="19384" y="38755"/>
                  </a:cubicBezTo>
                  <a:cubicBezTo>
                    <a:pt x="30087" y="38755"/>
                    <a:pt x="38755" y="30075"/>
                    <a:pt x="38755" y="19371"/>
                  </a:cubicBezTo>
                  <a:cubicBezTo>
                    <a:pt x="38755" y="8668"/>
                    <a:pt x="30087" y="0"/>
                    <a:pt x="193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15"/>
            <p:cNvGrpSpPr/>
            <p:nvPr/>
          </p:nvGrpSpPr>
          <p:grpSpPr>
            <a:xfrm>
              <a:off x="-929250" y="453872"/>
              <a:ext cx="2075558" cy="870854"/>
              <a:chOff x="1855275" y="1547350"/>
              <a:chExt cx="154800" cy="64900"/>
            </a:xfrm>
          </p:grpSpPr>
          <p:sp>
            <p:nvSpPr>
              <p:cNvPr id="389" name="Google Shape;389;p15"/>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5"/>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5"/>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5"/>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5"/>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15"/>
            <p:cNvSpPr/>
            <p:nvPr/>
          </p:nvSpPr>
          <p:spPr>
            <a:xfrm flipH="1">
              <a:off x="2022448" y="4479325"/>
              <a:ext cx="7121552" cy="664175"/>
            </a:xfrm>
            <a:custGeom>
              <a:avLst/>
              <a:gdLst/>
              <a:ahLst/>
              <a:cxnLst/>
              <a:rect l="l" t="t" r="r" b="b"/>
              <a:pathLst>
                <a:path w="151805" h="19278" extrusionOk="0">
                  <a:moveTo>
                    <a:pt x="0" y="1"/>
                  </a:moveTo>
                  <a:cubicBezTo>
                    <a:pt x="0" y="1"/>
                    <a:pt x="34992" y="6109"/>
                    <a:pt x="64449" y="7097"/>
                  </a:cubicBezTo>
                  <a:cubicBezTo>
                    <a:pt x="98822" y="8264"/>
                    <a:pt x="151805" y="19277"/>
                    <a:pt x="151805" y="19277"/>
                  </a:cubicBezTo>
                  <a:lnTo>
                    <a:pt x="0" y="1927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15"/>
            <p:cNvGrpSpPr/>
            <p:nvPr/>
          </p:nvGrpSpPr>
          <p:grpSpPr>
            <a:xfrm flipH="1">
              <a:off x="-2637073" y="4477410"/>
              <a:ext cx="3620029" cy="920566"/>
              <a:chOff x="4939527" y="4919710"/>
              <a:chExt cx="3620029" cy="920566"/>
            </a:xfrm>
          </p:grpSpPr>
          <p:grpSp>
            <p:nvGrpSpPr>
              <p:cNvPr id="396" name="Google Shape;396;p15"/>
              <p:cNvGrpSpPr/>
              <p:nvPr/>
            </p:nvGrpSpPr>
            <p:grpSpPr>
              <a:xfrm>
                <a:off x="4939527" y="5053655"/>
                <a:ext cx="3620029" cy="786616"/>
                <a:chOff x="1855275" y="1578600"/>
                <a:chExt cx="154800" cy="33650"/>
              </a:xfrm>
            </p:grpSpPr>
            <p:sp>
              <p:nvSpPr>
                <p:cNvPr id="397" name="Google Shape;397;p15"/>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5"/>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5"/>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15"/>
              <p:cNvSpPr/>
              <p:nvPr/>
            </p:nvSpPr>
            <p:spPr>
              <a:xfrm>
                <a:off x="5674675" y="4919710"/>
                <a:ext cx="1507927" cy="920566"/>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5"/>
          <p:cNvSpPr txBox="1">
            <a:spLocks noGrp="1"/>
          </p:cNvSpPr>
          <p:nvPr>
            <p:ph type="subTitle" idx="1"/>
          </p:nvPr>
        </p:nvSpPr>
        <p:spPr>
          <a:xfrm>
            <a:off x="865500" y="1674475"/>
            <a:ext cx="5895000" cy="2146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400"/>
              <a:buChar char="●"/>
              <a:defRPr sz="1400">
                <a:solidFill>
                  <a:schemeClr val="accent1"/>
                </a:solidFill>
              </a:defRPr>
            </a:lvl1pPr>
            <a:lvl2pPr lvl="1">
              <a:spcBef>
                <a:spcPts val="0"/>
              </a:spcBef>
              <a:spcAft>
                <a:spcPts val="0"/>
              </a:spcAft>
              <a:buClr>
                <a:schemeClr val="accent1"/>
              </a:buClr>
              <a:buSzPts val="1400"/>
              <a:buChar char="○"/>
              <a:defRPr>
                <a:solidFill>
                  <a:schemeClr val="accent1"/>
                </a:solidFill>
              </a:defRPr>
            </a:lvl2pPr>
            <a:lvl3pPr lvl="2">
              <a:spcBef>
                <a:spcPts val="0"/>
              </a:spcBef>
              <a:spcAft>
                <a:spcPts val="0"/>
              </a:spcAft>
              <a:buClr>
                <a:schemeClr val="accent1"/>
              </a:buClr>
              <a:buSzPts val="1400"/>
              <a:buChar char="■"/>
              <a:defRPr>
                <a:solidFill>
                  <a:schemeClr val="accent1"/>
                </a:solidFill>
              </a:defRPr>
            </a:lvl3pPr>
            <a:lvl4pPr lvl="3">
              <a:spcBef>
                <a:spcPts val="0"/>
              </a:spcBef>
              <a:spcAft>
                <a:spcPts val="0"/>
              </a:spcAft>
              <a:buClr>
                <a:schemeClr val="accent1"/>
              </a:buClr>
              <a:buSzPts val="1400"/>
              <a:buChar char="●"/>
              <a:defRPr>
                <a:solidFill>
                  <a:schemeClr val="accent1"/>
                </a:solidFill>
              </a:defRPr>
            </a:lvl4pPr>
            <a:lvl5pPr lvl="4">
              <a:spcBef>
                <a:spcPts val="0"/>
              </a:spcBef>
              <a:spcAft>
                <a:spcPts val="0"/>
              </a:spcAft>
              <a:buClr>
                <a:schemeClr val="accent1"/>
              </a:buClr>
              <a:buSzPts val="1400"/>
              <a:buChar char="○"/>
              <a:defRPr>
                <a:solidFill>
                  <a:schemeClr val="accent1"/>
                </a:solidFill>
              </a:defRPr>
            </a:lvl5pPr>
            <a:lvl6pPr lvl="5">
              <a:spcBef>
                <a:spcPts val="0"/>
              </a:spcBef>
              <a:spcAft>
                <a:spcPts val="0"/>
              </a:spcAft>
              <a:buClr>
                <a:schemeClr val="accent1"/>
              </a:buClr>
              <a:buSzPts val="1400"/>
              <a:buChar char="■"/>
              <a:defRPr>
                <a:solidFill>
                  <a:schemeClr val="accent1"/>
                </a:solidFill>
              </a:defRPr>
            </a:lvl6pPr>
            <a:lvl7pPr lvl="6">
              <a:spcBef>
                <a:spcPts val="0"/>
              </a:spcBef>
              <a:spcAft>
                <a:spcPts val="0"/>
              </a:spcAft>
              <a:buClr>
                <a:schemeClr val="accent1"/>
              </a:buClr>
              <a:buSzPts val="1400"/>
              <a:buChar char="●"/>
              <a:defRPr>
                <a:solidFill>
                  <a:schemeClr val="accent1"/>
                </a:solidFill>
              </a:defRPr>
            </a:lvl7pPr>
            <a:lvl8pPr lvl="7">
              <a:spcBef>
                <a:spcPts val="0"/>
              </a:spcBef>
              <a:spcAft>
                <a:spcPts val="0"/>
              </a:spcAft>
              <a:buClr>
                <a:schemeClr val="accent1"/>
              </a:buClr>
              <a:buSzPts val="1400"/>
              <a:buChar char="○"/>
              <a:defRPr>
                <a:solidFill>
                  <a:schemeClr val="accent1"/>
                </a:solidFill>
              </a:defRPr>
            </a:lvl8pPr>
            <a:lvl9pPr lvl="8">
              <a:spcBef>
                <a:spcPts val="0"/>
              </a:spcBef>
              <a:spcAft>
                <a:spcPts val="0"/>
              </a:spcAft>
              <a:buClr>
                <a:schemeClr val="accent1"/>
              </a:buClr>
              <a:buSzPts val="1400"/>
              <a:buChar char="■"/>
              <a:defRPr>
                <a:solidFill>
                  <a:schemeClr val="accent1"/>
                </a:solidFill>
              </a:defRPr>
            </a:lvl9pPr>
          </a:lstStyle>
          <a:p>
            <a:endParaRPr/>
          </a:p>
        </p:txBody>
      </p:sp>
      <p:sp>
        <p:nvSpPr>
          <p:cNvPr id="403" name="Google Shape;403;p15"/>
          <p:cNvSpPr txBox="1">
            <a:spLocks noGrp="1"/>
          </p:cNvSpPr>
          <p:nvPr>
            <p:ph type="title"/>
          </p:nvPr>
        </p:nvSpPr>
        <p:spPr>
          <a:xfrm>
            <a:off x="1038525" y="415353"/>
            <a:ext cx="7066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solidFill>
                  <a:schemeClr val="accen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2">
    <p:bg>
      <p:bgPr>
        <a:solidFill>
          <a:schemeClr val="lt1"/>
        </a:solidFill>
        <a:effectLst/>
      </p:bgPr>
    </p:bg>
    <p:spTree>
      <p:nvGrpSpPr>
        <p:cNvPr id="1" name="Shape 404"/>
        <p:cNvGrpSpPr/>
        <p:nvPr/>
      </p:nvGrpSpPr>
      <p:grpSpPr>
        <a:xfrm>
          <a:off x="0" y="0"/>
          <a:ext cx="0" cy="0"/>
          <a:chOff x="0" y="0"/>
          <a:chExt cx="0" cy="0"/>
        </a:xfrm>
      </p:grpSpPr>
      <p:grpSp>
        <p:nvGrpSpPr>
          <p:cNvPr id="405" name="Google Shape;405;p16"/>
          <p:cNvGrpSpPr/>
          <p:nvPr/>
        </p:nvGrpSpPr>
        <p:grpSpPr>
          <a:xfrm>
            <a:off x="-1517075" y="-331176"/>
            <a:ext cx="3035943" cy="2869566"/>
            <a:chOff x="-1517075" y="-331176"/>
            <a:chExt cx="3035943" cy="2869566"/>
          </a:xfrm>
        </p:grpSpPr>
        <p:sp>
          <p:nvSpPr>
            <p:cNvPr id="406" name="Google Shape;406;p16"/>
            <p:cNvSpPr/>
            <p:nvPr/>
          </p:nvSpPr>
          <p:spPr>
            <a:xfrm>
              <a:off x="-1517075" y="-331176"/>
              <a:ext cx="2555602" cy="2555602"/>
            </a:xfrm>
            <a:custGeom>
              <a:avLst/>
              <a:gdLst/>
              <a:ahLst/>
              <a:cxnLst/>
              <a:rect l="l" t="t" r="r" b="b"/>
              <a:pathLst>
                <a:path w="38755" h="38755" extrusionOk="0">
                  <a:moveTo>
                    <a:pt x="19384" y="0"/>
                  </a:moveTo>
                  <a:cubicBezTo>
                    <a:pt x="8680" y="0"/>
                    <a:pt x="0" y="8668"/>
                    <a:pt x="0" y="19371"/>
                  </a:cubicBezTo>
                  <a:cubicBezTo>
                    <a:pt x="0" y="30075"/>
                    <a:pt x="8680" y="38755"/>
                    <a:pt x="19384" y="38755"/>
                  </a:cubicBezTo>
                  <a:cubicBezTo>
                    <a:pt x="30087" y="38755"/>
                    <a:pt x="38755" y="30075"/>
                    <a:pt x="38755" y="19371"/>
                  </a:cubicBezTo>
                  <a:cubicBezTo>
                    <a:pt x="38755" y="8668"/>
                    <a:pt x="30087" y="0"/>
                    <a:pt x="19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6"/>
            <p:cNvSpPr/>
            <p:nvPr/>
          </p:nvSpPr>
          <p:spPr>
            <a:xfrm>
              <a:off x="1119940" y="85853"/>
              <a:ext cx="398929" cy="329503"/>
            </a:xfrm>
            <a:custGeom>
              <a:avLst/>
              <a:gdLst/>
              <a:ahLst/>
              <a:cxnLst/>
              <a:rect l="l" t="t" r="r" b="b"/>
              <a:pathLst>
                <a:path w="14848" h="12264" extrusionOk="0">
                  <a:moveTo>
                    <a:pt x="11835" y="7263"/>
                  </a:moveTo>
                  <a:cubicBezTo>
                    <a:pt x="13133" y="8132"/>
                    <a:pt x="14847" y="7108"/>
                    <a:pt x="14716" y="5560"/>
                  </a:cubicBezTo>
                  <a:cubicBezTo>
                    <a:pt x="14573" y="4001"/>
                    <a:pt x="12704" y="3298"/>
                    <a:pt x="11573" y="4382"/>
                  </a:cubicBezTo>
                  <a:cubicBezTo>
                    <a:pt x="10597" y="1608"/>
                    <a:pt x="7703" y="0"/>
                    <a:pt x="4834" y="619"/>
                  </a:cubicBezTo>
                  <a:cubicBezTo>
                    <a:pt x="1953" y="1239"/>
                    <a:pt x="0" y="3906"/>
                    <a:pt x="262" y="6834"/>
                  </a:cubicBezTo>
                  <a:cubicBezTo>
                    <a:pt x="524" y="9775"/>
                    <a:pt x="2917" y="12049"/>
                    <a:pt x="5858" y="12157"/>
                  </a:cubicBezTo>
                  <a:cubicBezTo>
                    <a:pt x="8799" y="12264"/>
                    <a:pt x="11359" y="10168"/>
                    <a:pt x="11835" y="726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6"/>
            <p:cNvSpPr/>
            <p:nvPr/>
          </p:nvSpPr>
          <p:spPr>
            <a:xfrm>
              <a:off x="291478" y="2116436"/>
              <a:ext cx="421632" cy="421954"/>
            </a:xfrm>
            <a:custGeom>
              <a:avLst/>
              <a:gdLst/>
              <a:ahLst/>
              <a:cxnLst/>
              <a:rect l="l" t="t" r="r" b="b"/>
              <a:pathLst>
                <a:path w="15693" h="15705" extrusionOk="0">
                  <a:moveTo>
                    <a:pt x="14229" y="5203"/>
                  </a:moveTo>
                  <a:cubicBezTo>
                    <a:pt x="15693" y="8728"/>
                    <a:pt x="14026" y="12776"/>
                    <a:pt x="10490" y="14240"/>
                  </a:cubicBezTo>
                  <a:cubicBezTo>
                    <a:pt x="6966" y="15705"/>
                    <a:pt x="2918" y="14026"/>
                    <a:pt x="1453" y="10502"/>
                  </a:cubicBezTo>
                  <a:cubicBezTo>
                    <a:pt x="1" y="6966"/>
                    <a:pt x="1667" y="2929"/>
                    <a:pt x="5204" y="1465"/>
                  </a:cubicBezTo>
                  <a:cubicBezTo>
                    <a:pt x="8728" y="0"/>
                    <a:pt x="12776" y="1679"/>
                    <a:pt x="14229" y="520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6"/>
            <p:cNvSpPr/>
            <p:nvPr/>
          </p:nvSpPr>
          <p:spPr>
            <a:xfrm>
              <a:off x="676783" y="1970644"/>
              <a:ext cx="72650" cy="72650"/>
            </a:xfrm>
            <a:custGeom>
              <a:avLst/>
              <a:gdLst/>
              <a:ahLst/>
              <a:cxnLst/>
              <a:rect l="l" t="t" r="r" b="b"/>
              <a:pathLst>
                <a:path w="2704" h="2704" extrusionOk="0">
                  <a:moveTo>
                    <a:pt x="2703" y="1548"/>
                  </a:moveTo>
                  <a:cubicBezTo>
                    <a:pt x="2703" y="512"/>
                    <a:pt x="1453" y="0"/>
                    <a:pt x="727" y="727"/>
                  </a:cubicBezTo>
                  <a:cubicBezTo>
                    <a:pt x="1" y="1453"/>
                    <a:pt x="513" y="2691"/>
                    <a:pt x="1549" y="2703"/>
                  </a:cubicBezTo>
                  <a:cubicBezTo>
                    <a:pt x="2180" y="2703"/>
                    <a:pt x="2703" y="2179"/>
                    <a:pt x="2703" y="15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16"/>
          <p:cNvGrpSpPr/>
          <p:nvPr/>
        </p:nvGrpSpPr>
        <p:grpSpPr>
          <a:xfrm>
            <a:off x="-1584205" y="662105"/>
            <a:ext cx="1701360" cy="714504"/>
            <a:chOff x="1855275" y="1547350"/>
            <a:chExt cx="154800" cy="64900"/>
          </a:xfrm>
        </p:grpSpPr>
        <p:sp>
          <p:nvSpPr>
            <p:cNvPr id="411" name="Google Shape;411;p16"/>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6"/>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6"/>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6"/>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6"/>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16"/>
          <p:cNvGrpSpPr/>
          <p:nvPr/>
        </p:nvGrpSpPr>
        <p:grpSpPr>
          <a:xfrm>
            <a:off x="-295372" y="212946"/>
            <a:ext cx="1015116" cy="449160"/>
            <a:chOff x="1855275" y="1547350"/>
            <a:chExt cx="154800" cy="64900"/>
          </a:xfrm>
        </p:grpSpPr>
        <p:sp>
          <p:nvSpPr>
            <p:cNvPr id="417" name="Google Shape;417;p16"/>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6"/>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6"/>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6"/>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6"/>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16"/>
          <p:cNvGrpSpPr/>
          <p:nvPr/>
        </p:nvGrpSpPr>
        <p:grpSpPr>
          <a:xfrm>
            <a:off x="2022628" y="3291423"/>
            <a:ext cx="9445269" cy="2101523"/>
            <a:chOff x="2022628" y="3291423"/>
            <a:chExt cx="9445269" cy="2101523"/>
          </a:xfrm>
        </p:grpSpPr>
        <p:sp>
          <p:nvSpPr>
            <p:cNvPr id="423" name="Google Shape;423;p16"/>
            <p:cNvSpPr/>
            <p:nvPr/>
          </p:nvSpPr>
          <p:spPr>
            <a:xfrm flipH="1">
              <a:off x="2022628" y="4072175"/>
              <a:ext cx="8702222" cy="1320736"/>
            </a:xfrm>
            <a:custGeom>
              <a:avLst/>
              <a:gdLst/>
              <a:ahLst/>
              <a:cxnLst/>
              <a:rect l="l" t="t" r="r" b="b"/>
              <a:pathLst>
                <a:path w="151805" h="19278" extrusionOk="0">
                  <a:moveTo>
                    <a:pt x="0" y="1"/>
                  </a:moveTo>
                  <a:cubicBezTo>
                    <a:pt x="0" y="1"/>
                    <a:pt x="34992" y="6109"/>
                    <a:pt x="64449" y="7097"/>
                  </a:cubicBezTo>
                  <a:cubicBezTo>
                    <a:pt x="98822" y="8264"/>
                    <a:pt x="151805" y="19277"/>
                    <a:pt x="151805" y="19277"/>
                  </a:cubicBezTo>
                  <a:lnTo>
                    <a:pt x="0" y="1927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6"/>
            <p:cNvSpPr/>
            <p:nvPr/>
          </p:nvSpPr>
          <p:spPr>
            <a:xfrm>
              <a:off x="7705000" y="3291423"/>
              <a:ext cx="3762898" cy="2101523"/>
            </a:xfrm>
            <a:custGeom>
              <a:avLst/>
              <a:gdLst/>
              <a:ahLst/>
              <a:cxnLst/>
              <a:rect l="l" t="t" r="r" b="b"/>
              <a:pathLst>
                <a:path w="195323" h="109085" extrusionOk="0">
                  <a:moveTo>
                    <a:pt x="101442" y="21479"/>
                  </a:moveTo>
                  <a:lnTo>
                    <a:pt x="104180" y="25122"/>
                  </a:lnTo>
                  <a:cubicBezTo>
                    <a:pt x="104180" y="25122"/>
                    <a:pt x="106180" y="23717"/>
                    <a:pt x="109467" y="23622"/>
                  </a:cubicBezTo>
                  <a:cubicBezTo>
                    <a:pt x="112741" y="23515"/>
                    <a:pt x="117849" y="28349"/>
                    <a:pt x="117849" y="28349"/>
                  </a:cubicBezTo>
                  <a:cubicBezTo>
                    <a:pt x="117849" y="28349"/>
                    <a:pt x="122956" y="25694"/>
                    <a:pt x="123504" y="23622"/>
                  </a:cubicBezTo>
                  <a:cubicBezTo>
                    <a:pt x="124052" y="21538"/>
                    <a:pt x="124957" y="21181"/>
                    <a:pt x="125873" y="18490"/>
                  </a:cubicBezTo>
                  <a:cubicBezTo>
                    <a:pt x="126778" y="15812"/>
                    <a:pt x="129695" y="15085"/>
                    <a:pt x="130981" y="13657"/>
                  </a:cubicBezTo>
                  <a:cubicBezTo>
                    <a:pt x="132255" y="12216"/>
                    <a:pt x="135720" y="12216"/>
                    <a:pt x="136268" y="13657"/>
                  </a:cubicBezTo>
                  <a:cubicBezTo>
                    <a:pt x="136803" y="15085"/>
                    <a:pt x="140280" y="17955"/>
                    <a:pt x="141006" y="20467"/>
                  </a:cubicBezTo>
                  <a:cubicBezTo>
                    <a:pt x="141721" y="22979"/>
                    <a:pt x="141554" y="25122"/>
                    <a:pt x="144650" y="27634"/>
                  </a:cubicBezTo>
                  <a:cubicBezTo>
                    <a:pt x="147745" y="30147"/>
                    <a:pt x="149745" y="35338"/>
                    <a:pt x="151210" y="37302"/>
                  </a:cubicBezTo>
                  <a:cubicBezTo>
                    <a:pt x="152662" y="39279"/>
                    <a:pt x="153758" y="42684"/>
                    <a:pt x="154484" y="46446"/>
                  </a:cubicBezTo>
                  <a:cubicBezTo>
                    <a:pt x="155210" y="50209"/>
                    <a:pt x="195323" y="68473"/>
                    <a:pt x="195323" y="68473"/>
                  </a:cubicBezTo>
                  <a:lnTo>
                    <a:pt x="195323" y="109085"/>
                  </a:lnTo>
                  <a:lnTo>
                    <a:pt x="0" y="109085"/>
                  </a:lnTo>
                  <a:lnTo>
                    <a:pt x="0" y="65044"/>
                  </a:lnTo>
                  <a:cubicBezTo>
                    <a:pt x="0" y="65044"/>
                    <a:pt x="9156" y="63020"/>
                    <a:pt x="11823" y="59091"/>
                  </a:cubicBezTo>
                  <a:cubicBezTo>
                    <a:pt x="14490" y="55150"/>
                    <a:pt x="14288" y="53542"/>
                    <a:pt x="15931" y="53638"/>
                  </a:cubicBezTo>
                  <a:cubicBezTo>
                    <a:pt x="17562" y="53745"/>
                    <a:pt x="18181" y="52328"/>
                    <a:pt x="19312" y="50221"/>
                  </a:cubicBezTo>
                  <a:cubicBezTo>
                    <a:pt x="20444" y="48101"/>
                    <a:pt x="21158" y="45077"/>
                    <a:pt x="22182" y="45375"/>
                  </a:cubicBezTo>
                  <a:cubicBezTo>
                    <a:pt x="23206" y="45684"/>
                    <a:pt x="23313" y="46387"/>
                    <a:pt x="25051" y="44267"/>
                  </a:cubicBezTo>
                  <a:cubicBezTo>
                    <a:pt x="26790" y="42148"/>
                    <a:pt x="30278" y="41041"/>
                    <a:pt x="31207" y="38922"/>
                  </a:cubicBezTo>
                  <a:cubicBezTo>
                    <a:pt x="32124" y="36814"/>
                    <a:pt x="34481" y="29956"/>
                    <a:pt x="35814" y="28849"/>
                  </a:cubicBezTo>
                  <a:cubicBezTo>
                    <a:pt x="37160" y="27730"/>
                    <a:pt x="38481" y="26527"/>
                    <a:pt x="38993" y="25110"/>
                  </a:cubicBezTo>
                  <a:cubicBezTo>
                    <a:pt x="39505" y="23705"/>
                    <a:pt x="41053" y="24539"/>
                    <a:pt x="41768" y="23622"/>
                  </a:cubicBezTo>
                  <a:cubicBezTo>
                    <a:pt x="42482" y="22693"/>
                    <a:pt x="43613" y="14323"/>
                    <a:pt x="44327" y="12609"/>
                  </a:cubicBezTo>
                  <a:cubicBezTo>
                    <a:pt x="45054" y="10882"/>
                    <a:pt x="46078" y="10692"/>
                    <a:pt x="46685" y="10894"/>
                  </a:cubicBezTo>
                  <a:cubicBezTo>
                    <a:pt x="47304" y="11097"/>
                    <a:pt x="48328" y="9275"/>
                    <a:pt x="49661" y="8573"/>
                  </a:cubicBezTo>
                  <a:cubicBezTo>
                    <a:pt x="51007" y="7870"/>
                    <a:pt x="52233" y="7465"/>
                    <a:pt x="53352" y="7763"/>
                  </a:cubicBezTo>
                  <a:cubicBezTo>
                    <a:pt x="54483" y="8073"/>
                    <a:pt x="53972" y="11894"/>
                    <a:pt x="54281" y="12406"/>
                  </a:cubicBezTo>
                  <a:cubicBezTo>
                    <a:pt x="54591" y="12906"/>
                    <a:pt x="56127" y="11394"/>
                    <a:pt x="56436" y="10085"/>
                  </a:cubicBezTo>
                  <a:cubicBezTo>
                    <a:pt x="56746" y="8775"/>
                    <a:pt x="62996" y="5953"/>
                    <a:pt x="63913" y="4941"/>
                  </a:cubicBezTo>
                  <a:cubicBezTo>
                    <a:pt x="64842" y="3941"/>
                    <a:pt x="63711" y="2417"/>
                    <a:pt x="65044" y="1215"/>
                  </a:cubicBezTo>
                  <a:cubicBezTo>
                    <a:pt x="66378" y="0"/>
                    <a:pt x="68426" y="203"/>
                    <a:pt x="70378" y="1215"/>
                  </a:cubicBezTo>
                  <a:cubicBezTo>
                    <a:pt x="72331" y="2215"/>
                    <a:pt x="72331" y="3227"/>
                    <a:pt x="73450" y="3334"/>
                  </a:cubicBezTo>
                  <a:cubicBezTo>
                    <a:pt x="74581" y="3429"/>
                    <a:pt x="74581" y="4536"/>
                    <a:pt x="76224" y="4739"/>
                  </a:cubicBezTo>
                  <a:cubicBezTo>
                    <a:pt x="77867" y="4941"/>
                    <a:pt x="79094" y="4941"/>
                    <a:pt x="79403" y="6453"/>
                  </a:cubicBezTo>
                  <a:cubicBezTo>
                    <a:pt x="79713" y="7965"/>
                    <a:pt x="80630" y="5953"/>
                    <a:pt x="82166" y="6953"/>
                  </a:cubicBezTo>
                  <a:cubicBezTo>
                    <a:pt x="83701" y="7965"/>
                    <a:pt x="85856" y="8168"/>
                    <a:pt x="86368" y="9585"/>
                  </a:cubicBezTo>
                  <a:cubicBezTo>
                    <a:pt x="86892" y="10990"/>
                    <a:pt x="86880" y="12609"/>
                    <a:pt x="88321" y="12502"/>
                  </a:cubicBezTo>
                  <a:cubicBezTo>
                    <a:pt x="89762" y="12406"/>
                    <a:pt x="90059" y="13109"/>
                    <a:pt x="90988" y="13811"/>
                  </a:cubicBezTo>
                  <a:cubicBezTo>
                    <a:pt x="91905" y="14526"/>
                    <a:pt x="93453" y="13740"/>
                    <a:pt x="93750" y="14585"/>
                  </a:cubicBezTo>
                  <a:cubicBezTo>
                    <a:pt x="94060" y="15431"/>
                    <a:pt x="96012" y="15621"/>
                    <a:pt x="96215" y="16335"/>
                  </a:cubicBezTo>
                  <a:cubicBezTo>
                    <a:pt x="96417" y="17050"/>
                    <a:pt x="97144" y="18550"/>
                    <a:pt x="98679" y="18348"/>
                  </a:cubicBezTo>
                  <a:cubicBezTo>
                    <a:pt x="100215" y="18157"/>
                    <a:pt x="100835" y="18252"/>
                    <a:pt x="101144" y="1986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16"/>
          <p:cNvSpPr txBox="1">
            <a:spLocks noGrp="1"/>
          </p:cNvSpPr>
          <p:nvPr>
            <p:ph type="title"/>
          </p:nvPr>
        </p:nvSpPr>
        <p:spPr>
          <a:xfrm>
            <a:off x="1038525" y="415353"/>
            <a:ext cx="70668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3200"/>
              <a:buNone/>
              <a:defRPr>
                <a:solidFill>
                  <a:schemeClr val="accent1"/>
                </a:solidFill>
              </a:defRPr>
            </a:lvl1pPr>
            <a:lvl2pPr lvl="1" rtl="0">
              <a:spcBef>
                <a:spcPts val="0"/>
              </a:spcBef>
              <a:spcAft>
                <a:spcPts val="0"/>
              </a:spcAft>
              <a:buClr>
                <a:schemeClr val="accent1"/>
              </a:buClr>
              <a:buSzPts val="3200"/>
              <a:buNone/>
              <a:defRPr>
                <a:solidFill>
                  <a:schemeClr val="accent1"/>
                </a:solidFill>
              </a:defRPr>
            </a:lvl2pPr>
            <a:lvl3pPr lvl="2" rtl="0">
              <a:spcBef>
                <a:spcPts val="0"/>
              </a:spcBef>
              <a:spcAft>
                <a:spcPts val="0"/>
              </a:spcAft>
              <a:buClr>
                <a:schemeClr val="accent1"/>
              </a:buClr>
              <a:buSzPts val="3200"/>
              <a:buNone/>
              <a:defRPr>
                <a:solidFill>
                  <a:schemeClr val="accent1"/>
                </a:solidFill>
              </a:defRPr>
            </a:lvl3pPr>
            <a:lvl4pPr lvl="3" rtl="0">
              <a:spcBef>
                <a:spcPts val="0"/>
              </a:spcBef>
              <a:spcAft>
                <a:spcPts val="0"/>
              </a:spcAft>
              <a:buClr>
                <a:schemeClr val="accent1"/>
              </a:buClr>
              <a:buSzPts val="3200"/>
              <a:buNone/>
              <a:defRPr>
                <a:solidFill>
                  <a:schemeClr val="accent1"/>
                </a:solidFill>
              </a:defRPr>
            </a:lvl4pPr>
            <a:lvl5pPr lvl="4" rtl="0">
              <a:spcBef>
                <a:spcPts val="0"/>
              </a:spcBef>
              <a:spcAft>
                <a:spcPts val="0"/>
              </a:spcAft>
              <a:buClr>
                <a:schemeClr val="accent1"/>
              </a:buClr>
              <a:buSzPts val="3200"/>
              <a:buNone/>
              <a:defRPr>
                <a:solidFill>
                  <a:schemeClr val="accent1"/>
                </a:solidFill>
              </a:defRPr>
            </a:lvl5pPr>
            <a:lvl6pPr lvl="5" rtl="0">
              <a:spcBef>
                <a:spcPts val="0"/>
              </a:spcBef>
              <a:spcAft>
                <a:spcPts val="0"/>
              </a:spcAft>
              <a:buClr>
                <a:schemeClr val="accent1"/>
              </a:buClr>
              <a:buSzPts val="3200"/>
              <a:buNone/>
              <a:defRPr>
                <a:solidFill>
                  <a:schemeClr val="accent1"/>
                </a:solidFill>
              </a:defRPr>
            </a:lvl6pPr>
            <a:lvl7pPr lvl="6" rtl="0">
              <a:spcBef>
                <a:spcPts val="0"/>
              </a:spcBef>
              <a:spcAft>
                <a:spcPts val="0"/>
              </a:spcAft>
              <a:buClr>
                <a:schemeClr val="accent1"/>
              </a:buClr>
              <a:buSzPts val="3200"/>
              <a:buNone/>
              <a:defRPr>
                <a:solidFill>
                  <a:schemeClr val="accent1"/>
                </a:solidFill>
              </a:defRPr>
            </a:lvl7pPr>
            <a:lvl8pPr lvl="7" rtl="0">
              <a:spcBef>
                <a:spcPts val="0"/>
              </a:spcBef>
              <a:spcAft>
                <a:spcPts val="0"/>
              </a:spcAft>
              <a:buClr>
                <a:schemeClr val="accent1"/>
              </a:buClr>
              <a:buSzPts val="3200"/>
              <a:buNone/>
              <a:defRPr>
                <a:solidFill>
                  <a:schemeClr val="accent1"/>
                </a:solidFill>
              </a:defRPr>
            </a:lvl8pPr>
            <a:lvl9pPr lvl="8" rtl="0">
              <a:spcBef>
                <a:spcPts val="0"/>
              </a:spcBef>
              <a:spcAft>
                <a:spcPts val="0"/>
              </a:spcAft>
              <a:buClr>
                <a:schemeClr val="accent1"/>
              </a:buClr>
              <a:buSzPts val="3200"/>
              <a:buNone/>
              <a:defRPr>
                <a:solidFill>
                  <a:schemeClr val="accent1"/>
                </a:solidFill>
              </a:defRPr>
            </a:lvl9pPr>
          </a:lstStyle>
          <a:p>
            <a:endParaRPr/>
          </a:p>
        </p:txBody>
      </p:sp>
      <p:sp>
        <p:nvSpPr>
          <p:cNvPr id="426" name="Google Shape;426;p16"/>
          <p:cNvSpPr txBox="1">
            <a:spLocks noGrp="1"/>
          </p:cNvSpPr>
          <p:nvPr>
            <p:ph type="subTitle" idx="1"/>
          </p:nvPr>
        </p:nvSpPr>
        <p:spPr>
          <a:xfrm>
            <a:off x="656175" y="2750762"/>
            <a:ext cx="2322300" cy="1091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427" name="Google Shape;427;p16"/>
          <p:cNvSpPr txBox="1">
            <a:spLocks noGrp="1"/>
          </p:cNvSpPr>
          <p:nvPr>
            <p:ph type="subTitle" idx="2"/>
          </p:nvPr>
        </p:nvSpPr>
        <p:spPr>
          <a:xfrm>
            <a:off x="3410925" y="2750762"/>
            <a:ext cx="2322300" cy="1091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428" name="Google Shape;428;p16"/>
          <p:cNvSpPr txBox="1">
            <a:spLocks noGrp="1"/>
          </p:cNvSpPr>
          <p:nvPr>
            <p:ph type="subTitle" idx="3"/>
          </p:nvPr>
        </p:nvSpPr>
        <p:spPr>
          <a:xfrm>
            <a:off x="6165825" y="2750762"/>
            <a:ext cx="2322000" cy="1091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429" name="Google Shape;429;p16"/>
          <p:cNvSpPr txBox="1">
            <a:spLocks noGrp="1"/>
          </p:cNvSpPr>
          <p:nvPr>
            <p:ph type="subTitle" idx="4"/>
          </p:nvPr>
        </p:nvSpPr>
        <p:spPr>
          <a:xfrm>
            <a:off x="656189" y="2382911"/>
            <a:ext cx="2322300" cy="50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Font typeface="Bebas Neue"/>
              <a:buNone/>
              <a:defRPr sz="2200" b="1">
                <a:solidFill>
                  <a:schemeClr val="accent1"/>
                </a:solidFill>
                <a:latin typeface="Bebas Neue"/>
                <a:ea typeface="Bebas Neue"/>
                <a:cs typeface="Bebas Neue"/>
                <a:sym typeface="Bebas Neue"/>
              </a:defRPr>
            </a:lvl1pPr>
            <a:lvl2pPr lvl="1" rtl="0">
              <a:spcBef>
                <a:spcPts val="0"/>
              </a:spcBef>
              <a:spcAft>
                <a:spcPts val="0"/>
              </a:spcAft>
              <a:buSzPts val="1600"/>
              <a:buFont typeface="Bebas Neue"/>
              <a:buNone/>
              <a:defRPr sz="1600" b="1">
                <a:latin typeface="Bebas Neue"/>
                <a:ea typeface="Bebas Neue"/>
                <a:cs typeface="Bebas Neue"/>
                <a:sym typeface="Bebas Neue"/>
              </a:defRPr>
            </a:lvl2pPr>
            <a:lvl3pPr lvl="2" rtl="0">
              <a:spcBef>
                <a:spcPts val="0"/>
              </a:spcBef>
              <a:spcAft>
                <a:spcPts val="0"/>
              </a:spcAft>
              <a:buSzPts val="1600"/>
              <a:buFont typeface="Bebas Neue"/>
              <a:buNone/>
              <a:defRPr sz="1600" b="1">
                <a:latin typeface="Bebas Neue"/>
                <a:ea typeface="Bebas Neue"/>
                <a:cs typeface="Bebas Neue"/>
                <a:sym typeface="Bebas Neue"/>
              </a:defRPr>
            </a:lvl3pPr>
            <a:lvl4pPr lvl="3" rtl="0">
              <a:spcBef>
                <a:spcPts val="0"/>
              </a:spcBef>
              <a:spcAft>
                <a:spcPts val="0"/>
              </a:spcAft>
              <a:buSzPts val="1600"/>
              <a:buFont typeface="Bebas Neue"/>
              <a:buNone/>
              <a:defRPr sz="1600" b="1">
                <a:latin typeface="Bebas Neue"/>
                <a:ea typeface="Bebas Neue"/>
                <a:cs typeface="Bebas Neue"/>
                <a:sym typeface="Bebas Neue"/>
              </a:defRPr>
            </a:lvl4pPr>
            <a:lvl5pPr lvl="4" rtl="0">
              <a:spcBef>
                <a:spcPts val="0"/>
              </a:spcBef>
              <a:spcAft>
                <a:spcPts val="0"/>
              </a:spcAft>
              <a:buSzPts val="1600"/>
              <a:buFont typeface="Bebas Neue"/>
              <a:buNone/>
              <a:defRPr sz="1600" b="1">
                <a:latin typeface="Bebas Neue"/>
                <a:ea typeface="Bebas Neue"/>
                <a:cs typeface="Bebas Neue"/>
                <a:sym typeface="Bebas Neue"/>
              </a:defRPr>
            </a:lvl5pPr>
            <a:lvl6pPr lvl="5" rtl="0">
              <a:spcBef>
                <a:spcPts val="0"/>
              </a:spcBef>
              <a:spcAft>
                <a:spcPts val="0"/>
              </a:spcAft>
              <a:buSzPts val="1600"/>
              <a:buFont typeface="Bebas Neue"/>
              <a:buNone/>
              <a:defRPr sz="1600" b="1">
                <a:latin typeface="Bebas Neue"/>
                <a:ea typeface="Bebas Neue"/>
                <a:cs typeface="Bebas Neue"/>
                <a:sym typeface="Bebas Neue"/>
              </a:defRPr>
            </a:lvl6pPr>
            <a:lvl7pPr lvl="6" rtl="0">
              <a:spcBef>
                <a:spcPts val="0"/>
              </a:spcBef>
              <a:spcAft>
                <a:spcPts val="0"/>
              </a:spcAft>
              <a:buSzPts val="1600"/>
              <a:buFont typeface="Bebas Neue"/>
              <a:buNone/>
              <a:defRPr sz="1600" b="1">
                <a:latin typeface="Bebas Neue"/>
                <a:ea typeface="Bebas Neue"/>
                <a:cs typeface="Bebas Neue"/>
                <a:sym typeface="Bebas Neue"/>
              </a:defRPr>
            </a:lvl7pPr>
            <a:lvl8pPr lvl="7" rtl="0">
              <a:spcBef>
                <a:spcPts val="0"/>
              </a:spcBef>
              <a:spcAft>
                <a:spcPts val="0"/>
              </a:spcAft>
              <a:buSzPts val="1600"/>
              <a:buFont typeface="Bebas Neue"/>
              <a:buNone/>
              <a:defRPr sz="1600" b="1">
                <a:latin typeface="Bebas Neue"/>
                <a:ea typeface="Bebas Neue"/>
                <a:cs typeface="Bebas Neue"/>
                <a:sym typeface="Bebas Neue"/>
              </a:defRPr>
            </a:lvl8pPr>
            <a:lvl9pPr lvl="8" rtl="0">
              <a:spcBef>
                <a:spcPts val="0"/>
              </a:spcBef>
              <a:spcAft>
                <a:spcPts val="0"/>
              </a:spcAft>
              <a:buSzPts val="1600"/>
              <a:buFont typeface="Bebas Neue"/>
              <a:buNone/>
              <a:defRPr sz="1600" b="1">
                <a:latin typeface="Bebas Neue"/>
                <a:ea typeface="Bebas Neue"/>
                <a:cs typeface="Bebas Neue"/>
                <a:sym typeface="Bebas Neue"/>
              </a:defRPr>
            </a:lvl9pPr>
          </a:lstStyle>
          <a:p>
            <a:endParaRPr/>
          </a:p>
        </p:txBody>
      </p:sp>
      <p:sp>
        <p:nvSpPr>
          <p:cNvPr id="430" name="Google Shape;430;p16"/>
          <p:cNvSpPr txBox="1">
            <a:spLocks noGrp="1"/>
          </p:cNvSpPr>
          <p:nvPr>
            <p:ph type="subTitle" idx="5"/>
          </p:nvPr>
        </p:nvSpPr>
        <p:spPr>
          <a:xfrm>
            <a:off x="3410929" y="2382911"/>
            <a:ext cx="2322300" cy="50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Font typeface="Bebas Neue"/>
              <a:buNone/>
              <a:defRPr sz="2200" b="1">
                <a:solidFill>
                  <a:schemeClr val="accent1"/>
                </a:solidFill>
                <a:latin typeface="Bebas Neue"/>
                <a:ea typeface="Bebas Neue"/>
                <a:cs typeface="Bebas Neue"/>
                <a:sym typeface="Bebas Neue"/>
              </a:defRPr>
            </a:lvl1pPr>
            <a:lvl2pPr lvl="1" rtl="0">
              <a:spcBef>
                <a:spcPts val="0"/>
              </a:spcBef>
              <a:spcAft>
                <a:spcPts val="0"/>
              </a:spcAft>
              <a:buSzPts val="1600"/>
              <a:buFont typeface="Bebas Neue"/>
              <a:buNone/>
              <a:defRPr sz="1600" b="1">
                <a:latin typeface="Bebas Neue"/>
                <a:ea typeface="Bebas Neue"/>
                <a:cs typeface="Bebas Neue"/>
                <a:sym typeface="Bebas Neue"/>
              </a:defRPr>
            </a:lvl2pPr>
            <a:lvl3pPr lvl="2" rtl="0">
              <a:spcBef>
                <a:spcPts val="0"/>
              </a:spcBef>
              <a:spcAft>
                <a:spcPts val="0"/>
              </a:spcAft>
              <a:buSzPts val="1600"/>
              <a:buFont typeface="Bebas Neue"/>
              <a:buNone/>
              <a:defRPr sz="1600" b="1">
                <a:latin typeface="Bebas Neue"/>
                <a:ea typeface="Bebas Neue"/>
                <a:cs typeface="Bebas Neue"/>
                <a:sym typeface="Bebas Neue"/>
              </a:defRPr>
            </a:lvl3pPr>
            <a:lvl4pPr lvl="3" rtl="0">
              <a:spcBef>
                <a:spcPts val="0"/>
              </a:spcBef>
              <a:spcAft>
                <a:spcPts val="0"/>
              </a:spcAft>
              <a:buSzPts val="1600"/>
              <a:buFont typeface="Bebas Neue"/>
              <a:buNone/>
              <a:defRPr sz="1600" b="1">
                <a:latin typeface="Bebas Neue"/>
                <a:ea typeface="Bebas Neue"/>
                <a:cs typeface="Bebas Neue"/>
                <a:sym typeface="Bebas Neue"/>
              </a:defRPr>
            </a:lvl4pPr>
            <a:lvl5pPr lvl="4" rtl="0">
              <a:spcBef>
                <a:spcPts val="0"/>
              </a:spcBef>
              <a:spcAft>
                <a:spcPts val="0"/>
              </a:spcAft>
              <a:buSzPts val="1600"/>
              <a:buFont typeface="Bebas Neue"/>
              <a:buNone/>
              <a:defRPr sz="1600" b="1">
                <a:latin typeface="Bebas Neue"/>
                <a:ea typeface="Bebas Neue"/>
                <a:cs typeface="Bebas Neue"/>
                <a:sym typeface="Bebas Neue"/>
              </a:defRPr>
            </a:lvl5pPr>
            <a:lvl6pPr lvl="5" rtl="0">
              <a:spcBef>
                <a:spcPts val="0"/>
              </a:spcBef>
              <a:spcAft>
                <a:spcPts val="0"/>
              </a:spcAft>
              <a:buSzPts val="1600"/>
              <a:buFont typeface="Bebas Neue"/>
              <a:buNone/>
              <a:defRPr sz="1600" b="1">
                <a:latin typeface="Bebas Neue"/>
                <a:ea typeface="Bebas Neue"/>
                <a:cs typeface="Bebas Neue"/>
                <a:sym typeface="Bebas Neue"/>
              </a:defRPr>
            </a:lvl6pPr>
            <a:lvl7pPr lvl="6" rtl="0">
              <a:spcBef>
                <a:spcPts val="0"/>
              </a:spcBef>
              <a:spcAft>
                <a:spcPts val="0"/>
              </a:spcAft>
              <a:buSzPts val="1600"/>
              <a:buFont typeface="Bebas Neue"/>
              <a:buNone/>
              <a:defRPr sz="1600" b="1">
                <a:latin typeface="Bebas Neue"/>
                <a:ea typeface="Bebas Neue"/>
                <a:cs typeface="Bebas Neue"/>
                <a:sym typeface="Bebas Neue"/>
              </a:defRPr>
            </a:lvl7pPr>
            <a:lvl8pPr lvl="7" rtl="0">
              <a:spcBef>
                <a:spcPts val="0"/>
              </a:spcBef>
              <a:spcAft>
                <a:spcPts val="0"/>
              </a:spcAft>
              <a:buSzPts val="1600"/>
              <a:buFont typeface="Bebas Neue"/>
              <a:buNone/>
              <a:defRPr sz="1600" b="1">
                <a:latin typeface="Bebas Neue"/>
                <a:ea typeface="Bebas Neue"/>
                <a:cs typeface="Bebas Neue"/>
                <a:sym typeface="Bebas Neue"/>
              </a:defRPr>
            </a:lvl8pPr>
            <a:lvl9pPr lvl="8" rtl="0">
              <a:spcBef>
                <a:spcPts val="0"/>
              </a:spcBef>
              <a:spcAft>
                <a:spcPts val="0"/>
              </a:spcAft>
              <a:buSzPts val="1600"/>
              <a:buFont typeface="Bebas Neue"/>
              <a:buNone/>
              <a:defRPr sz="1600" b="1">
                <a:latin typeface="Bebas Neue"/>
                <a:ea typeface="Bebas Neue"/>
                <a:cs typeface="Bebas Neue"/>
                <a:sym typeface="Bebas Neue"/>
              </a:defRPr>
            </a:lvl9pPr>
          </a:lstStyle>
          <a:p>
            <a:endParaRPr/>
          </a:p>
        </p:txBody>
      </p:sp>
      <p:sp>
        <p:nvSpPr>
          <p:cNvPr id="431" name="Google Shape;431;p16"/>
          <p:cNvSpPr txBox="1">
            <a:spLocks noGrp="1"/>
          </p:cNvSpPr>
          <p:nvPr>
            <p:ph type="subTitle" idx="6"/>
          </p:nvPr>
        </p:nvSpPr>
        <p:spPr>
          <a:xfrm>
            <a:off x="6165675" y="2382911"/>
            <a:ext cx="2322000" cy="50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Font typeface="Bebas Neue"/>
              <a:buNone/>
              <a:defRPr sz="2200" b="1">
                <a:solidFill>
                  <a:schemeClr val="accent1"/>
                </a:solidFill>
                <a:latin typeface="Bebas Neue"/>
                <a:ea typeface="Bebas Neue"/>
                <a:cs typeface="Bebas Neue"/>
                <a:sym typeface="Bebas Neue"/>
              </a:defRPr>
            </a:lvl1pPr>
            <a:lvl2pPr lvl="1" rtl="0">
              <a:spcBef>
                <a:spcPts val="0"/>
              </a:spcBef>
              <a:spcAft>
                <a:spcPts val="0"/>
              </a:spcAft>
              <a:buSzPts val="1600"/>
              <a:buFont typeface="Bebas Neue"/>
              <a:buNone/>
              <a:defRPr sz="1600" b="1">
                <a:latin typeface="Bebas Neue"/>
                <a:ea typeface="Bebas Neue"/>
                <a:cs typeface="Bebas Neue"/>
                <a:sym typeface="Bebas Neue"/>
              </a:defRPr>
            </a:lvl2pPr>
            <a:lvl3pPr lvl="2" rtl="0">
              <a:spcBef>
                <a:spcPts val="0"/>
              </a:spcBef>
              <a:spcAft>
                <a:spcPts val="0"/>
              </a:spcAft>
              <a:buSzPts val="1600"/>
              <a:buFont typeface="Bebas Neue"/>
              <a:buNone/>
              <a:defRPr sz="1600" b="1">
                <a:latin typeface="Bebas Neue"/>
                <a:ea typeface="Bebas Neue"/>
                <a:cs typeface="Bebas Neue"/>
                <a:sym typeface="Bebas Neue"/>
              </a:defRPr>
            </a:lvl3pPr>
            <a:lvl4pPr lvl="3" rtl="0">
              <a:spcBef>
                <a:spcPts val="0"/>
              </a:spcBef>
              <a:spcAft>
                <a:spcPts val="0"/>
              </a:spcAft>
              <a:buSzPts val="1600"/>
              <a:buFont typeface="Bebas Neue"/>
              <a:buNone/>
              <a:defRPr sz="1600" b="1">
                <a:latin typeface="Bebas Neue"/>
                <a:ea typeface="Bebas Neue"/>
                <a:cs typeface="Bebas Neue"/>
                <a:sym typeface="Bebas Neue"/>
              </a:defRPr>
            </a:lvl4pPr>
            <a:lvl5pPr lvl="4" rtl="0">
              <a:spcBef>
                <a:spcPts val="0"/>
              </a:spcBef>
              <a:spcAft>
                <a:spcPts val="0"/>
              </a:spcAft>
              <a:buSzPts val="1600"/>
              <a:buFont typeface="Bebas Neue"/>
              <a:buNone/>
              <a:defRPr sz="1600" b="1">
                <a:latin typeface="Bebas Neue"/>
                <a:ea typeface="Bebas Neue"/>
                <a:cs typeface="Bebas Neue"/>
                <a:sym typeface="Bebas Neue"/>
              </a:defRPr>
            </a:lvl5pPr>
            <a:lvl6pPr lvl="5" rtl="0">
              <a:spcBef>
                <a:spcPts val="0"/>
              </a:spcBef>
              <a:spcAft>
                <a:spcPts val="0"/>
              </a:spcAft>
              <a:buSzPts val="1600"/>
              <a:buFont typeface="Bebas Neue"/>
              <a:buNone/>
              <a:defRPr sz="1600" b="1">
                <a:latin typeface="Bebas Neue"/>
                <a:ea typeface="Bebas Neue"/>
                <a:cs typeface="Bebas Neue"/>
                <a:sym typeface="Bebas Neue"/>
              </a:defRPr>
            </a:lvl6pPr>
            <a:lvl7pPr lvl="6" rtl="0">
              <a:spcBef>
                <a:spcPts val="0"/>
              </a:spcBef>
              <a:spcAft>
                <a:spcPts val="0"/>
              </a:spcAft>
              <a:buSzPts val="1600"/>
              <a:buFont typeface="Bebas Neue"/>
              <a:buNone/>
              <a:defRPr sz="1600" b="1">
                <a:latin typeface="Bebas Neue"/>
                <a:ea typeface="Bebas Neue"/>
                <a:cs typeface="Bebas Neue"/>
                <a:sym typeface="Bebas Neue"/>
              </a:defRPr>
            </a:lvl7pPr>
            <a:lvl8pPr lvl="7" rtl="0">
              <a:spcBef>
                <a:spcPts val="0"/>
              </a:spcBef>
              <a:spcAft>
                <a:spcPts val="0"/>
              </a:spcAft>
              <a:buSzPts val="1600"/>
              <a:buFont typeface="Bebas Neue"/>
              <a:buNone/>
              <a:defRPr sz="1600" b="1">
                <a:latin typeface="Bebas Neue"/>
                <a:ea typeface="Bebas Neue"/>
                <a:cs typeface="Bebas Neue"/>
                <a:sym typeface="Bebas Neue"/>
              </a:defRPr>
            </a:lvl8pPr>
            <a:lvl9pPr lvl="8" rtl="0">
              <a:spcBef>
                <a:spcPts val="0"/>
              </a:spcBef>
              <a:spcAft>
                <a:spcPts val="0"/>
              </a:spcAft>
              <a:buSzPts val="1600"/>
              <a:buFont typeface="Bebas Neue"/>
              <a:buNone/>
              <a:defRPr sz="1600" b="1">
                <a:latin typeface="Bebas Neue"/>
                <a:ea typeface="Bebas Neue"/>
                <a:cs typeface="Bebas Neue"/>
                <a:sym typeface="Bebas Neu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1">
  <p:cSld name="CUSTOM_5">
    <p:bg>
      <p:bgPr>
        <a:solidFill>
          <a:schemeClr val="lt1"/>
        </a:solidFill>
        <a:effectLst/>
      </p:bgPr>
    </p:bg>
    <p:spTree>
      <p:nvGrpSpPr>
        <p:cNvPr id="1" name="Shape 432"/>
        <p:cNvGrpSpPr/>
        <p:nvPr/>
      </p:nvGrpSpPr>
      <p:grpSpPr>
        <a:xfrm>
          <a:off x="0" y="0"/>
          <a:ext cx="0" cy="0"/>
          <a:chOff x="0" y="0"/>
          <a:chExt cx="0" cy="0"/>
        </a:xfrm>
      </p:grpSpPr>
      <p:grpSp>
        <p:nvGrpSpPr>
          <p:cNvPr id="433" name="Google Shape;433;p17"/>
          <p:cNvGrpSpPr/>
          <p:nvPr/>
        </p:nvGrpSpPr>
        <p:grpSpPr>
          <a:xfrm>
            <a:off x="-1808425" y="3493317"/>
            <a:ext cx="6532825" cy="1899715"/>
            <a:chOff x="-1808425" y="3493317"/>
            <a:chExt cx="6532825" cy="1899715"/>
          </a:xfrm>
        </p:grpSpPr>
        <p:sp>
          <p:nvSpPr>
            <p:cNvPr id="434" name="Google Shape;434;p17"/>
            <p:cNvSpPr/>
            <p:nvPr/>
          </p:nvSpPr>
          <p:spPr>
            <a:xfrm flipH="1">
              <a:off x="-51" y="4207899"/>
              <a:ext cx="4724451" cy="1185115"/>
            </a:xfrm>
            <a:custGeom>
              <a:avLst/>
              <a:gdLst/>
              <a:ahLst/>
              <a:cxnLst/>
              <a:rect l="l" t="t" r="r" b="b"/>
              <a:pathLst>
                <a:path w="116087" h="19278" extrusionOk="0">
                  <a:moveTo>
                    <a:pt x="116086" y="1"/>
                  </a:moveTo>
                  <a:cubicBezTo>
                    <a:pt x="116086" y="1"/>
                    <a:pt x="87666" y="11097"/>
                    <a:pt x="51924" y="7097"/>
                  </a:cubicBezTo>
                  <a:cubicBezTo>
                    <a:pt x="25777" y="4180"/>
                    <a:pt x="0" y="19277"/>
                    <a:pt x="0" y="19277"/>
                  </a:cubicBezTo>
                  <a:lnTo>
                    <a:pt x="116086" y="1927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7"/>
            <p:cNvSpPr/>
            <p:nvPr/>
          </p:nvSpPr>
          <p:spPr>
            <a:xfrm>
              <a:off x="-1808425" y="3493317"/>
              <a:ext cx="3401550" cy="1899715"/>
            </a:xfrm>
            <a:custGeom>
              <a:avLst/>
              <a:gdLst/>
              <a:ahLst/>
              <a:cxnLst/>
              <a:rect l="l" t="t" r="r" b="b"/>
              <a:pathLst>
                <a:path w="195323" h="109085" extrusionOk="0">
                  <a:moveTo>
                    <a:pt x="101442" y="21479"/>
                  </a:moveTo>
                  <a:lnTo>
                    <a:pt x="104180" y="25122"/>
                  </a:lnTo>
                  <a:cubicBezTo>
                    <a:pt x="104180" y="25122"/>
                    <a:pt x="106180" y="23717"/>
                    <a:pt x="109467" y="23622"/>
                  </a:cubicBezTo>
                  <a:cubicBezTo>
                    <a:pt x="112741" y="23515"/>
                    <a:pt x="117849" y="28349"/>
                    <a:pt x="117849" y="28349"/>
                  </a:cubicBezTo>
                  <a:cubicBezTo>
                    <a:pt x="117849" y="28349"/>
                    <a:pt x="122956" y="25694"/>
                    <a:pt x="123504" y="23622"/>
                  </a:cubicBezTo>
                  <a:cubicBezTo>
                    <a:pt x="124052" y="21538"/>
                    <a:pt x="124957" y="21181"/>
                    <a:pt x="125873" y="18490"/>
                  </a:cubicBezTo>
                  <a:cubicBezTo>
                    <a:pt x="126778" y="15812"/>
                    <a:pt x="129695" y="15085"/>
                    <a:pt x="130981" y="13657"/>
                  </a:cubicBezTo>
                  <a:cubicBezTo>
                    <a:pt x="132255" y="12216"/>
                    <a:pt x="135720" y="12216"/>
                    <a:pt x="136268" y="13657"/>
                  </a:cubicBezTo>
                  <a:cubicBezTo>
                    <a:pt x="136803" y="15085"/>
                    <a:pt x="140280" y="17955"/>
                    <a:pt x="141006" y="20467"/>
                  </a:cubicBezTo>
                  <a:cubicBezTo>
                    <a:pt x="141721" y="22979"/>
                    <a:pt x="141554" y="25122"/>
                    <a:pt x="144650" y="27634"/>
                  </a:cubicBezTo>
                  <a:cubicBezTo>
                    <a:pt x="147745" y="30147"/>
                    <a:pt x="149745" y="35338"/>
                    <a:pt x="151210" y="37302"/>
                  </a:cubicBezTo>
                  <a:cubicBezTo>
                    <a:pt x="152662" y="39279"/>
                    <a:pt x="153758" y="42684"/>
                    <a:pt x="154484" y="46446"/>
                  </a:cubicBezTo>
                  <a:cubicBezTo>
                    <a:pt x="155210" y="50209"/>
                    <a:pt x="195323" y="68473"/>
                    <a:pt x="195323" y="68473"/>
                  </a:cubicBezTo>
                  <a:lnTo>
                    <a:pt x="195323" y="109085"/>
                  </a:lnTo>
                  <a:lnTo>
                    <a:pt x="0" y="109085"/>
                  </a:lnTo>
                  <a:lnTo>
                    <a:pt x="0" y="65044"/>
                  </a:lnTo>
                  <a:cubicBezTo>
                    <a:pt x="0" y="65044"/>
                    <a:pt x="9156" y="63020"/>
                    <a:pt x="11823" y="59091"/>
                  </a:cubicBezTo>
                  <a:cubicBezTo>
                    <a:pt x="14490" y="55150"/>
                    <a:pt x="14288" y="53542"/>
                    <a:pt x="15931" y="53638"/>
                  </a:cubicBezTo>
                  <a:cubicBezTo>
                    <a:pt x="17562" y="53745"/>
                    <a:pt x="18181" y="52328"/>
                    <a:pt x="19312" y="50221"/>
                  </a:cubicBezTo>
                  <a:cubicBezTo>
                    <a:pt x="20444" y="48101"/>
                    <a:pt x="21158" y="45077"/>
                    <a:pt x="22182" y="45375"/>
                  </a:cubicBezTo>
                  <a:cubicBezTo>
                    <a:pt x="23206" y="45684"/>
                    <a:pt x="23313" y="46387"/>
                    <a:pt x="25051" y="44267"/>
                  </a:cubicBezTo>
                  <a:cubicBezTo>
                    <a:pt x="26790" y="42148"/>
                    <a:pt x="30278" y="41041"/>
                    <a:pt x="31207" y="38922"/>
                  </a:cubicBezTo>
                  <a:cubicBezTo>
                    <a:pt x="32124" y="36814"/>
                    <a:pt x="34481" y="29956"/>
                    <a:pt x="35814" y="28849"/>
                  </a:cubicBezTo>
                  <a:cubicBezTo>
                    <a:pt x="37160" y="27730"/>
                    <a:pt x="38481" y="26527"/>
                    <a:pt x="38993" y="25110"/>
                  </a:cubicBezTo>
                  <a:cubicBezTo>
                    <a:pt x="39505" y="23705"/>
                    <a:pt x="41053" y="24539"/>
                    <a:pt x="41768" y="23622"/>
                  </a:cubicBezTo>
                  <a:cubicBezTo>
                    <a:pt x="42482" y="22693"/>
                    <a:pt x="43613" y="14323"/>
                    <a:pt x="44327" y="12609"/>
                  </a:cubicBezTo>
                  <a:cubicBezTo>
                    <a:pt x="45054" y="10882"/>
                    <a:pt x="46078" y="10692"/>
                    <a:pt x="46685" y="10894"/>
                  </a:cubicBezTo>
                  <a:cubicBezTo>
                    <a:pt x="47304" y="11097"/>
                    <a:pt x="48328" y="9275"/>
                    <a:pt x="49661" y="8573"/>
                  </a:cubicBezTo>
                  <a:cubicBezTo>
                    <a:pt x="51007" y="7870"/>
                    <a:pt x="52233" y="7465"/>
                    <a:pt x="53352" y="7763"/>
                  </a:cubicBezTo>
                  <a:cubicBezTo>
                    <a:pt x="54483" y="8073"/>
                    <a:pt x="53972" y="11894"/>
                    <a:pt x="54281" y="12406"/>
                  </a:cubicBezTo>
                  <a:cubicBezTo>
                    <a:pt x="54591" y="12906"/>
                    <a:pt x="56127" y="11394"/>
                    <a:pt x="56436" y="10085"/>
                  </a:cubicBezTo>
                  <a:cubicBezTo>
                    <a:pt x="56746" y="8775"/>
                    <a:pt x="62996" y="5953"/>
                    <a:pt x="63913" y="4941"/>
                  </a:cubicBezTo>
                  <a:cubicBezTo>
                    <a:pt x="64842" y="3941"/>
                    <a:pt x="63711" y="2417"/>
                    <a:pt x="65044" y="1215"/>
                  </a:cubicBezTo>
                  <a:cubicBezTo>
                    <a:pt x="66378" y="0"/>
                    <a:pt x="68426" y="203"/>
                    <a:pt x="70378" y="1215"/>
                  </a:cubicBezTo>
                  <a:cubicBezTo>
                    <a:pt x="72331" y="2215"/>
                    <a:pt x="72331" y="3227"/>
                    <a:pt x="73450" y="3334"/>
                  </a:cubicBezTo>
                  <a:cubicBezTo>
                    <a:pt x="74581" y="3429"/>
                    <a:pt x="74581" y="4536"/>
                    <a:pt x="76224" y="4739"/>
                  </a:cubicBezTo>
                  <a:cubicBezTo>
                    <a:pt x="77867" y="4941"/>
                    <a:pt x="79094" y="4941"/>
                    <a:pt x="79403" y="6453"/>
                  </a:cubicBezTo>
                  <a:cubicBezTo>
                    <a:pt x="79713" y="7965"/>
                    <a:pt x="80630" y="5953"/>
                    <a:pt x="82166" y="6953"/>
                  </a:cubicBezTo>
                  <a:cubicBezTo>
                    <a:pt x="83701" y="7965"/>
                    <a:pt x="85856" y="8168"/>
                    <a:pt x="86368" y="9585"/>
                  </a:cubicBezTo>
                  <a:cubicBezTo>
                    <a:pt x="86892" y="10990"/>
                    <a:pt x="86880" y="12609"/>
                    <a:pt x="88321" y="12502"/>
                  </a:cubicBezTo>
                  <a:cubicBezTo>
                    <a:pt x="89762" y="12406"/>
                    <a:pt x="90059" y="13109"/>
                    <a:pt x="90988" y="13811"/>
                  </a:cubicBezTo>
                  <a:cubicBezTo>
                    <a:pt x="91905" y="14526"/>
                    <a:pt x="93453" y="13740"/>
                    <a:pt x="93750" y="14585"/>
                  </a:cubicBezTo>
                  <a:cubicBezTo>
                    <a:pt x="94060" y="15431"/>
                    <a:pt x="96012" y="15621"/>
                    <a:pt x="96215" y="16335"/>
                  </a:cubicBezTo>
                  <a:cubicBezTo>
                    <a:pt x="96417" y="17050"/>
                    <a:pt x="97144" y="18550"/>
                    <a:pt x="98679" y="18348"/>
                  </a:cubicBezTo>
                  <a:cubicBezTo>
                    <a:pt x="100215" y="18157"/>
                    <a:pt x="100835" y="18252"/>
                    <a:pt x="101144" y="1986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17"/>
          <p:cNvSpPr txBox="1">
            <a:spLocks noGrp="1"/>
          </p:cNvSpPr>
          <p:nvPr>
            <p:ph type="body" idx="1"/>
          </p:nvPr>
        </p:nvSpPr>
        <p:spPr>
          <a:xfrm>
            <a:off x="1094100" y="3034350"/>
            <a:ext cx="3050400" cy="885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solidFill>
                  <a:schemeClr val="accent1"/>
                </a:solidFill>
              </a:defRPr>
            </a:lvl1pPr>
            <a:lvl2pPr marL="914400" lvl="1" indent="-317500" rtl="0">
              <a:lnSpc>
                <a:spcPct val="100000"/>
              </a:lnSpc>
              <a:spcBef>
                <a:spcPts val="0"/>
              </a:spcBef>
              <a:spcAft>
                <a:spcPts val="0"/>
              </a:spcAft>
              <a:buSzPts val="1400"/>
              <a:buChar char="○"/>
              <a:defRPr>
                <a:solidFill>
                  <a:schemeClr val="accent1"/>
                </a:solidFill>
              </a:defRPr>
            </a:lvl2pPr>
            <a:lvl3pPr marL="1371600" lvl="2" indent="-317500" rtl="0">
              <a:lnSpc>
                <a:spcPct val="100000"/>
              </a:lnSpc>
              <a:spcBef>
                <a:spcPts val="0"/>
              </a:spcBef>
              <a:spcAft>
                <a:spcPts val="0"/>
              </a:spcAft>
              <a:buSzPts val="1400"/>
              <a:buChar char="■"/>
              <a:defRPr>
                <a:solidFill>
                  <a:schemeClr val="accent1"/>
                </a:solidFill>
              </a:defRPr>
            </a:lvl3pPr>
            <a:lvl4pPr marL="1828800" lvl="3" indent="-317500" rtl="0">
              <a:lnSpc>
                <a:spcPct val="100000"/>
              </a:lnSpc>
              <a:spcBef>
                <a:spcPts val="0"/>
              </a:spcBef>
              <a:spcAft>
                <a:spcPts val="0"/>
              </a:spcAft>
              <a:buSzPts val="1400"/>
              <a:buChar char="●"/>
              <a:defRPr>
                <a:solidFill>
                  <a:schemeClr val="accent1"/>
                </a:solidFill>
              </a:defRPr>
            </a:lvl4pPr>
            <a:lvl5pPr marL="2286000" lvl="4" indent="-317500" rtl="0">
              <a:lnSpc>
                <a:spcPct val="100000"/>
              </a:lnSpc>
              <a:spcBef>
                <a:spcPts val="0"/>
              </a:spcBef>
              <a:spcAft>
                <a:spcPts val="0"/>
              </a:spcAft>
              <a:buSzPts val="1400"/>
              <a:buChar char="○"/>
              <a:defRPr>
                <a:solidFill>
                  <a:schemeClr val="accent1"/>
                </a:solidFill>
              </a:defRPr>
            </a:lvl5pPr>
            <a:lvl6pPr marL="2743200" lvl="5" indent="-317500" rtl="0">
              <a:lnSpc>
                <a:spcPct val="100000"/>
              </a:lnSpc>
              <a:spcBef>
                <a:spcPts val="0"/>
              </a:spcBef>
              <a:spcAft>
                <a:spcPts val="0"/>
              </a:spcAft>
              <a:buSzPts val="1400"/>
              <a:buChar char="■"/>
              <a:defRPr>
                <a:solidFill>
                  <a:schemeClr val="accent1"/>
                </a:solidFill>
              </a:defRPr>
            </a:lvl6pPr>
            <a:lvl7pPr marL="3200400" lvl="6" indent="-317500" rtl="0">
              <a:lnSpc>
                <a:spcPct val="100000"/>
              </a:lnSpc>
              <a:spcBef>
                <a:spcPts val="0"/>
              </a:spcBef>
              <a:spcAft>
                <a:spcPts val="0"/>
              </a:spcAft>
              <a:buSzPts val="1400"/>
              <a:buChar char="●"/>
              <a:defRPr>
                <a:solidFill>
                  <a:schemeClr val="accent1"/>
                </a:solidFill>
              </a:defRPr>
            </a:lvl7pPr>
            <a:lvl8pPr marL="3657600" lvl="7" indent="-317500" rtl="0">
              <a:lnSpc>
                <a:spcPct val="100000"/>
              </a:lnSpc>
              <a:spcBef>
                <a:spcPts val="0"/>
              </a:spcBef>
              <a:spcAft>
                <a:spcPts val="0"/>
              </a:spcAft>
              <a:buSzPts val="1400"/>
              <a:buChar char="○"/>
              <a:defRPr>
                <a:solidFill>
                  <a:schemeClr val="accent1"/>
                </a:solidFill>
              </a:defRPr>
            </a:lvl8pPr>
            <a:lvl9pPr marL="4114800" lvl="8" indent="-317500" rtl="0">
              <a:lnSpc>
                <a:spcPct val="100000"/>
              </a:lnSpc>
              <a:spcBef>
                <a:spcPts val="0"/>
              </a:spcBef>
              <a:spcAft>
                <a:spcPts val="0"/>
              </a:spcAft>
              <a:buSzPts val="1400"/>
              <a:buChar char="■"/>
              <a:defRPr>
                <a:solidFill>
                  <a:schemeClr val="accent1"/>
                </a:solidFill>
              </a:defRPr>
            </a:lvl9pPr>
          </a:lstStyle>
          <a:p>
            <a:endParaRPr/>
          </a:p>
        </p:txBody>
      </p:sp>
      <p:sp>
        <p:nvSpPr>
          <p:cNvPr id="437" name="Google Shape;437;p17"/>
          <p:cNvSpPr txBox="1">
            <a:spLocks noGrp="1"/>
          </p:cNvSpPr>
          <p:nvPr>
            <p:ph type="title"/>
          </p:nvPr>
        </p:nvSpPr>
        <p:spPr>
          <a:xfrm>
            <a:off x="1094100" y="1223550"/>
            <a:ext cx="3401400" cy="1810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sz="3800">
                <a:solidFill>
                  <a:schemeClr val="accent2"/>
                </a:solidFill>
              </a:defRPr>
            </a:lvl1pPr>
            <a:lvl2pPr lvl="1" rtl="0">
              <a:spcBef>
                <a:spcPts val="0"/>
              </a:spcBef>
              <a:spcAft>
                <a:spcPts val="0"/>
              </a:spcAft>
              <a:buSzPts val="3200"/>
              <a:buNone/>
              <a:defRPr>
                <a:latin typeface="Oxygen"/>
                <a:ea typeface="Oxygen"/>
                <a:cs typeface="Oxygen"/>
                <a:sym typeface="Oxygen"/>
              </a:defRPr>
            </a:lvl2pPr>
            <a:lvl3pPr lvl="2" rtl="0">
              <a:spcBef>
                <a:spcPts val="0"/>
              </a:spcBef>
              <a:spcAft>
                <a:spcPts val="0"/>
              </a:spcAft>
              <a:buSzPts val="3200"/>
              <a:buNone/>
              <a:defRPr>
                <a:latin typeface="Oxygen"/>
                <a:ea typeface="Oxygen"/>
                <a:cs typeface="Oxygen"/>
                <a:sym typeface="Oxygen"/>
              </a:defRPr>
            </a:lvl3pPr>
            <a:lvl4pPr lvl="3" rtl="0">
              <a:spcBef>
                <a:spcPts val="0"/>
              </a:spcBef>
              <a:spcAft>
                <a:spcPts val="0"/>
              </a:spcAft>
              <a:buSzPts val="3200"/>
              <a:buNone/>
              <a:defRPr>
                <a:latin typeface="Oxygen"/>
                <a:ea typeface="Oxygen"/>
                <a:cs typeface="Oxygen"/>
                <a:sym typeface="Oxygen"/>
              </a:defRPr>
            </a:lvl4pPr>
            <a:lvl5pPr lvl="4" rtl="0">
              <a:spcBef>
                <a:spcPts val="0"/>
              </a:spcBef>
              <a:spcAft>
                <a:spcPts val="0"/>
              </a:spcAft>
              <a:buSzPts val="3200"/>
              <a:buNone/>
              <a:defRPr>
                <a:latin typeface="Oxygen"/>
                <a:ea typeface="Oxygen"/>
                <a:cs typeface="Oxygen"/>
                <a:sym typeface="Oxygen"/>
              </a:defRPr>
            </a:lvl5pPr>
            <a:lvl6pPr lvl="5" rtl="0">
              <a:spcBef>
                <a:spcPts val="0"/>
              </a:spcBef>
              <a:spcAft>
                <a:spcPts val="0"/>
              </a:spcAft>
              <a:buSzPts val="3200"/>
              <a:buNone/>
              <a:defRPr>
                <a:latin typeface="Oxygen"/>
                <a:ea typeface="Oxygen"/>
                <a:cs typeface="Oxygen"/>
                <a:sym typeface="Oxygen"/>
              </a:defRPr>
            </a:lvl6pPr>
            <a:lvl7pPr lvl="6" rtl="0">
              <a:spcBef>
                <a:spcPts val="0"/>
              </a:spcBef>
              <a:spcAft>
                <a:spcPts val="0"/>
              </a:spcAft>
              <a:buSzPts val="3200"/>
              <a:buNone/>
              <a:defRPr>
                <a:latin typeface="Oxygen"/>
                <a:ea typeface="Oxygen"/>
                <a:cs typeface="Oxygen"/>
                <a:sym typeface="Oxygen"/>
              </a:defRPr>
            </a:lvl7pPr>
            <a:lvl8pPr lvl="7" rtl="0">
              <a:spcBef>
                <a:spcPts val="0"/>
              </a:spcBef>
              <a:spcAft>
                <a:spcPts val="0"/>
              </a:spcAft>
              <a:buSzPts val="3200"/>
              <a:buNone/>
              <a:defRPr>
                <a:latin typeface="Oxygen"/>
                <a:ea typeface="Oxygen"/>
                <a:cs typeface="Oxygen"/>
                <a:sym typeface="Oxygen"/>
              </a:defRPr>
            </a:lvl8pPr>
            <a:lvl9pPr lvl="8" rtl="0">
              <a:spcBef>
                <a:spcPts val="0"/>
              </a:spcBef>
              <a:spcAft>
                <a:spcPts val="0"/>
              </a:spcAft>
              <a:buSzPts val="3200"/>
              <a:buNone/>
              <a:defRPr>
                <a:latin typeface="Oxygen"/>
                <a:ea typeface="Oxygen"/>
                <a:cs typeface="Oxygen"/>
                <a:sym typeface="Oxygen"/>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6">
    <p:bg>
      <p:bgPr>
        <a:solidFill>
          <a:schemeClr val="lt1"/>
        </a:solidFill>
        <a:effectLst/>
      </p:bgPr>
    </p:bg>
    <p:spTree>
      <p:nvGrpSpPr>
        <p:cNvPr id="1" name="Shape 438"/>
        <p:cNvGrpSpPr/>
        <p:nvPr/>
      </p:nvGrpSpPr>
      <p:grpSpPr>
        <a:xfrm>
          <a:off x="0" y="0"/>
          <a:ext cx="0" cy="0"/>
          <a:chOff x="0" y="0"/>
          <a:chExt cx="0" cy="0"/>
        </a:xfrm>
      </p:grpSpPr>
      <p:grpSp>
        <p:nvGrpSpPr>
          <p:cNvPr id="439" name="Google Shape;439;p18"/>
          <p:cNvGrpSpPr/>
          <p:nvPr/>
        </p:nvGrpSpPr>
        <p:grpSpPr>
          <a:xfrm>
            <a:off x="-1986325" y="-331176"/>
            <a:ext cx="12524256" cy="5655099"/>
            <a:chOff x="-1986325" y="-331176"/>
            <a:chExt cx="12524256" cy="5655099"/>
          </a:xfrm>
        </p:grpSpPr>
        <p:sp>
          <p:nvSpPr>
            <p:cNvPr id="440" name="Google Shape;440;p18"/>
            <p:cNvSpPr/>
            <p:nvPr/>
          </p:nvSpPr>
          <p:spPr>
            <a:xfrm>
              <a:off x="2046151" y="4664025"/>
              <a:ext cx="7097849" cy="659886"/>
            </a:xfrm>
            <a:custGeom>
              <a:avLst/>
              <a:gdLst/>
              <a:ahLst/>
              <a:cxnLst/>
              <a:rect l="l" t="t" r="r" b="b"/>
              <a:pathLst>
                <a:path w="116087" h="19278" extrusionOk="0">
                  <a:moveTo>
                    <a:pt x="116086" y="1"/>
                  </a:moveTo>
                  <a:cubicBezTo>
                    <a:pt x="116086" y="1"/>
                    <a:pt x="87666" y="11097"/>
                    <a:pt x="51924" y="7097"/>
                  </a:cubicBezTo>
                  <a:cubicBezTo>
                    <a:pt x="25777" y="4180"/>
                    <a:pt x="0" y="19277"/>
                    <a:pt x="0" y="19277"/>
                  </a:cubicBezTo>
                  <a:lnTo>
                    <a:pt x="116086" y="1927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8"/>
            <p:cNvSpPr/>
            <p:nvPr/>
          </p:nvSpPr>
          <p:spPr>
            <a:xfrm>
              <a:off x="-1986325" y="3884274"/>
              <a:ext cx="2826324" cy="1439649"/>
            </a:xfrm>
            <a:custGeom>
              <a:avLst/>
              <a:gdLst/>
              <a:ahLst/>
              <a:cxnLst/>
              <a:rect l="l" t="t" r="r" b="b"/>
              <a:pathLst>
                <a:path w="195323" h="109085" extrusionOk="0">
                  <a:moveTo>
                    <a:pt x="101442" y="21479"/>
                  </a:moveTo>
                  <a:lnTo>
                    <a:pt x="104180" y="25122"/>
                  </a:lnTo>
                  <a:cubicBezTo>
                    <a:pt x="104180" y="25122"/>
                    <a:pt x="106180" y="23717"/>
                    <a:pt x="109467" y="23622"/>
                  </a:cubicBezTo>
                  <a:cubicBezTo>
                    <a:pt x="112741" y="23515"/>
                    <a:pt x="117849" y="28349"/>
                    <a:pt x="117849" y="28349"/>
                  </a:cubicBezTo>
                  <a:cubicBezTo>
                    <a:pt x="117849" y="28349"/>
                    <a:pt x="122956" y="25694"/>
                    <a:pt x="123504" y="23622"/>
                  </a:cubicBezTo>
                  <a:cubicBezTo>
                    <a:pt x="124052" y="21538"/>
                    <a:pt x="124957" y="21181"/>
                    <a:pt x="125873" y="18490"/>
                  </a:cubicBezTo>
                  <a:cubicBezTo>
                    <a:pt x="126778" y="15812"/>
                    <a:pt x="129695" y="15085"/>
                    <a:pt x="130981" y="13657"/>
                  </a:cubicBezTo>
                  <a:cubicBezTo>
                    <a:pt x="132255" y="12216"/>
                    <a:pt x="135720" y="12216"/>
                    <a:pt x="136268" y="13657"/>
                  </a:cubicBezTo>
                  <a:cubicBezTo>
                    <a:pt x="136803" y="15085"/>
                    <a:pt x="140280" y="17955"/>
                    <a:pt x="141006" y="20467"/>
                  </a:cubicBezTo>
                  <a:cubicBezTo>
                    <a:pt x="141721" y="22979"/>
                    <a:pt x="141554" y="25122"/>
                    <a:pt x="144650" y="27634"/>
                  </a:cubicBezTo>
                  <a:cubicBezTo>
                    <a:pt x="147745" y="30147"/>
                    <a:pt x="149745" y="35338"/>
                    <a:pt x="151210" y="37302"/>
                  </a:cubicBezTo>
                  <a:cubicBezTo>
                    <a:pt x="152662" y="39279"/>
                    <a:pt x="153758" y="42684"/>
                    <a:pt x="154484" y="46446"/>
                  </a:cubicBezTo>
                  <a:cubicBezTo>
                    <a:pt x="155210" y="50209"/>
                    <a:pt x="195323" y="68473"/>
                    <a:pt x="195323" y="68473"/>
                  </a:cubicBezTo>
                  <a:lnTo>
                    <a:pt x="195323" y="109085"/>
                  </a:lnTo>
                  <a:lnTo>
                    <a:pt x="0" y="109085"/>
                  </a:lnTo>
                  <a:lnTo>
                    <a:pt x="0" y="65044"/>
                  </a:lnTo>
                  <a:cubicBezTo>
                    <a:pt x="0" y="65044"/>
                    <a:pt x="9156" y="63020"/>
                    <a:pt x="11823" y="59091"/>
                  </a:cubicBezTo>
                  <a:cubicBezTo>
                    <a:pt x="14490" y="55150"/>
                    <a:pt x="14288" y="53542"/>
                    <a:pt x="15931" y="53638"/>
                  </a:cubicBezTo>
                  <a:cubicBezTo>
                    <a:pt x="17562" y="53745"/>
                    <a:pt x="18181" y="52328"/>
                    <a:pt x="19312" y="50221"/>
                  </a:cubicBezTo>
                  <a:cubicBezTo>
                    <a:pt x="20444" y="48101"/>
                    <a:pt x="21158" y="45077"/>
                    <a:pt x="22182" y="45375"/>
                  </a:cubicBezTo>
                  <a:cubicBezTo>
                    <a:pt x="23206" y="45684"/>
                    <a:pt x="23313" y="46387"/>
                    <a:pt x="25051" y="44267"/>
                  </a:cubicBezTo>
                  <a:cubicBezTo>
                    <a:pt x="26790" y="42148"/>
                    <a:pt x="30278" y="41041"/>
                    <a:pt x="31207" y="38922"/>
                  </a:cubicBezTo>
                  <a:cubicBezTo>
                    <a:pt x="32124" y="36814"/>
                    <a:pt x="34481" y="29956"/>
                    <a:pt x="35814" y="28849"/>
                  </a:cubicBezTo>
                  <a:cubicBezTo>
                    <a:pt x="37160" y="27730"/>
                    <a:pt x="38481" y="26527"/>
                    <a:pt x="38993" y="25110"/>
                  </a:cubicBezTo>
                  <a:cubicBezTo>
                    <a:pt x="39505" y="23705"/>
                    <a:pt x="41053" y="24539"/>
                    <a:pt x="41768" y="23622"/>
                  </a:cubicBezTo>
                  <a:cubicBezTo>
                    <a:pt x="42482" y="22693"/>
                    <a:pt x="43613" y="14323"/>
                    <a:pt x="44327" y="12609"/>
                  </a:cubicBezTo>
                  <a:cubicBezTo>
                    <a:pt x="45054" y="10882"/>
                    <a:pt x="46078" y="10692"/>
                    <a:pt x="46685" y="10894"/>
                  </a:cubicBezTo>
                  <a:cubicBezTo>
                    <a:pt x="47304" y="11097"/>
                    <a:pt x="48328" y="9275"/>
                    <a:pt x="49661" y="8573"/>
                  </a:cubicBezTo>
                  <a:cubicBezTo>
                    <a:pt x="51007" y="7870"/>
                    <a:pt x="52233" y="7465"/>
                    <a:pt x="53352" y="7763"/>
                  </a:cubicBezTo>
                  <a:cubicBezTo>
                    <a:pt x="54483" y="8073"/>
                    <a:pt x="53972" y="11894"/>
                    <a:pt x="54281" y="12406"/>
                  </a:cubicBezTo>
                  <a:cubicBezTo>
                    <a:pt x="54591" y="12906"/>
                    <a:pt x="56127" y="11394"/>
                    <a:pt x="56436" y="10085"/>
                  </a:cubicBezTo>
                  <a:cubicBezTo>
                    <a:pt x="56746" y="8775"/>
                    <a:pt x="62996" y="5953"/>
                    <a:pt x="63913" y="4941"/>
                  </a:cubicBezTo>
                  <a:cubicBezTo>
                    <a:pt x="64842" y="3941"/>
                    <a:pt x="63711" y="2417"/>
                    <a:pt x="65044" y="1215"/>
                  </a:cubicBezTo>
                  <a:cubicBezTo>
                    <a:pt x="66378" y="0"/>
                    <a:pt x="68426" y="203"/>
                    <a:pt x="70378" y="1215"/>
                  </a:cubicBezTo>
                  <a:cubicBezTo>
                    <a:pt x="72331" y="2215"/>
                    <a:pt x="72331" y="3227"/>
                    <a:pt x="73450" y="3334"/>
                  </a:cubicBezTo>
                  <a:cubicBezTo>
                    <a:pt x="74581" y="3429"/>
                    <a:pt x="74581" y="4536"/>
                    <a:pt x="76224" y="4739"/>
                  </a:cubicBezTo>
                  <a:cubicBezTo>
                    <a:pt x="77867" y="4941"/>
                    <a:pt x="79094" y="4941"/>
                    <a:pt x="79403" y="6453"/>
                  </a:cubicBezTo>
                  <a:cubicBezTo>
                    <a:pt x="79713" y="7965"/>
                    <a:pt x="80630" y="5953"/>
                    <a:pt x="82166" y="6953"/>
                  </a:cubicBezTo>
                  <a:cubicBezTo>
                    <a:pt x="83701" y="7965"/>
                    <a:pt x="85856" y="8168"/>
                    <a:pt x="86368" y="9585"/>
                  </a:cubicBezTo>
                  <a:cubicBezTo>
                    <a:pt x="86892" y="10990"/>
                    <a:pt x="86880" y="12609"/>
                    <a:pt x="88321" y="12502"/>
                  </a:cubicBezTo>
                  <a:cubicBezTo>
                    <a:pt x="89762" y="12406"/>
                    <a:pt x="90059" y="13109"/>
                    <a:pt x="90988" y="13811"/>
                  </a:cubicBezTo>
                  <a:cubicBezTo>
                    <a:pt x="91905" y="14526"/>
                    <a:pt x="93453" y="13740"/>
                    <a:pt x="93750" y="14585"/>
                  </a:cubicBezTo>
                  <a:cubicBezTo>
                    <a:pt x="94060" y="15431"/>
                    <a:pt x="96012" y="15621"/>
                    <a:pt x="96215" y="16335"/>
                  </a:cubicBezTo>
                  <a:cubicBezTo>
                    <a:pt x="96417" y="17050"/>
                    <a:pt x="97144" y="18550"/>
                    <a:pt x="98679" y="18348"/>
                  </a:cubicBezTo>
                  <a:cubicBezTo>
                    <a:pt x="100215" y="18157"/>
                    <a:pt x="100835" y="18252"/>
                    <a:pt x="101144" y="19860"/>
                  </a:cubicBez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8"/>
            <p:cNvSpPr/>
            <p:nvPr/>
          </p:nvSpPr>
          <p:spPr>
            <a:xfrm flipH="1">
              <a:off x="529326" y="4664025"/>
              <a:ext cx="7097849" cy="659886"/>
            </a:xfrm>
            <a:custGeom>
              <a:avLst/>
              <a:gdLst/>
              <a:ahLst/>
              <a:cxnLst/>
              <a:rect l="l" t="t" r="r" b="b"/>
              <a:pathLst>
                <a:path w="116087" h="19278" extrusionOk="0">
                  <a:moveTo>
                    <a:pt x="116086" y="1"/>
                  </a:moveTo>
                  <a:cubicBezTo>
                    <a:pt x="116086" y="1"/>
                    <a:pt x="87666" y="11097"/>
                    <a:pt x="51924" y="7097"/>
                  </a:cubicBezTo>
                  <a:cubicBezTo>
                    <a:pt x="25777" y="4180"/>
                    <a:pt x="0" y="19277"/>
                    <a:pt x="0" y="19277"/>
                  </a:cubicBezTo>
                  <a:lnTo>
                    <a:pt x="116086" y="192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8"/>
            <p:cNvSpPr/>
            <p:nvPr/>
          </p:nvSpPr>
          <p:spPr>
            <a:xfrm>
              <a:off x="-1791925" y="-331176"/>
              <a:ext cx="2555602" cy="2555602"/>
            </a:xfrm>
            <a:custGeom>
              <a:avLst/>
              <a:gdLst/>
              <a:ahLst/>
              <a:cxnLst/>
              <a:rect l="l" t="t" r="r" b="b"/>
              <a:pathLst>
                <a:path w="38755" h="38755" extrusionOk="0">
                  <a:moveTo>
                    <a:pt x="19384" y="0"/>
                  </a:moveTo>
                  <a:cubicBezTo>
                    <a:pt x="8680" y="0"/>
                    <a:pt x="0" y="8668"/>
                    <a:pt x="0" y="19371"/>
                  </a:cubicBezTo>
                  <a:cubicBezTo>
                    <a:pt x="0" y="30075"/>
                    <a:pt x="8680" y="38755"/>
                    <a:pt x="19384" y="38755"/>
                  </a:cubicBezTo>
                  <a:cubicBezTo>
                    <a:pt x="30087" y="38755"/>
                    <a:pt x="38755" y="30075"/>
                    <a:pt x="38755" y="19371"/>
                  </a:cubicBezTo>
                  <a:cubicBezTo>
                    <a:pt x="38755" y="8668"/>
                    <a:pt x="30087" y="0"/>
                    <a:pt x="19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 name="Google Shape;444;p18"/>
            <p:cNvGrpSpPr/>
            <p:nvPr/>
          </p:nvGrpSpPr>
          <p:grpSpPr>
            <a:xfrm>
              <a:off x="-678319" y="212946"/>
              <a:ext cx="1015116" cy="449160"/>
              <a:chOff x="1855275" y="1547350"/>
              <a:chExt cx="154800" cy="64900"/>
            </a:xfrm>
          </p:grpSpPr>
          <p:sp>
            <p:nvSpPr>
              <p:cNvPr id="445" name="Google Shape;445;p18"/>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8"/>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8"/>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8"/>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8"/>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18"/>
            <p:cNvGrpSpPr/>
            <p:nvPr/>
          </p:nvGrpSpPr>
          <p:grpSpPr>
            <a:xfrm>
              <a:off x="-122276" y="903861"/>
              <a:ext cx="1229545" cy="543972"/>
              <a:chOff x="1855275" y="1547350"/>
              <a:chExt cx="154800" cy="64900"/>
            </a:xfrm>
          </p:grpSpPr>
          <p:sp>
            <p:nvSpPr>
              <p:cNvPr id="451" name="Google Shape;451;p18"/>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8"/>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8"/>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8"/>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8"/>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18"/>
            <p:cNvGrpSpPr/>
            <p:nvPr/>
          </p:nvGrpSpPr>
          <p:grpSpPr>
            <a:xfrm rot="10800000" flipH="1">
              <a:off x="7353355" y="54"/>
              <a:ext cx="3184577" cy="1408784"/>
              <a:chOff x="1855275" y="1547350"/>
              <a:chExt cx="154800" cy="64900"/>
            </a:xfrm>
          </p:grpSpPr>
          <p:sp>
            <p:nvSpPr>
              <p:cNvPr id="457" name="Google Shape;457;p18"/>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8"/>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8"/>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8"/>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8"/>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18"/>
            <p:cNvGrpSpPr/>
            <p:nvPr/>
          </p:nvGrpSpPr>
          <p:grpSpPr>
            <a:xfrm>
              <a:off x="8487824" y="584936"/>
              <a:ext cx="1229545" cy="543972"/>
              <a:chOff x="1855275" y="1547350"/>
              <a:chExt cx="154800" cy="64900"/>
            </a:xfrm>
          </p:grpSpPr>
          <p:sp>
            <p:nvSpPr>
              <p:cNvPr id="463" name="Google Shape;463;p18"/>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8"/>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8"/>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8"/>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8"/>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8" name="Google Shape;468;p18"/>
          <p:cNvSpPr txBox="1">
            <a:spLocks noGrp="1"/>
          </p:cNvSpPr>
          <p:nvPr>
            <p:ph type="title"/>
          </p:nvPr>
        </p:nvSpPr>
        <p:spPr>
          <a:xfrm>
            <a:off x="1038525" y="415353"/>
            <a:ext cx="70668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3200"/>
              <a:buNone/>
              <a:defRPr>
                <a:solidFill>
                  <a:schemeClr val="accent1"/>
                </a:solidFill>
              </a:defRPr>
            </a:lvl1pPr>
            <a:lvl2pPr lvl="1" rtl="0">
              <a:spcBef>
                <a:spcPts val="0"/>
              </a:spcBef>
              <a:spcAft>
                <a:spcPts val="0"/>
              </a:spcAft>
              <a:buClr>
                <a:schemeClr val="accent1"/>
              </a:buClr>
              <a:buSzPts val="3200"/>
              <a:buNone/>
              <a:defRPr>
                <a:solidFill>
                  <a:schemeClr val="accent1"/>
                </a:solidFill>
              </a:defRPr>
            </a:lvl2pPr>
            <a:lvl3pPr lvl="2" rtl="0">
              <a:spcBef>
                <a:spcPts val="0"/>
              </a:spcBef>
              <a:spcAft>
                <a:spcPts val="0"/>
              </a:spcAft>
              <a:buClr>
                <a:schemeClr val="accent1"/>
              </a:buClr>
              <a:buSzPts val="3200"/>
              <a:buNone/>
              <a:defRPr>
                <a:solidFill>
                  <a:schemeClr val="accent1"/>
                </a:solidFill>
              </a:defRPr>
            </a:lvl3pPr>
            <a:lvl4pPr lvl="3" rtl="0">
              <a:spcBef>
                <a:spcPts val="0"/>
              </a:spcBef>
              <a:spcAft>
                <a:spcPts val="0"/>
              </a:spcAft>
              <a:buClr>
                <a:schemeClr val="accent1"/>
              </a:buClr>
              <a:buSzPts val="3200"/>
              <a:buNone/>
              <a:defRPr>
                <a:solidFill>
                  <a:schemeClr val="accent1"/>
                </a:solidFill>
              </a:defRPr>
            </a:lvl4pPr>
            <a:lvl5pPr lvl="4" rtl="0">
              <a:spcBef>
                <a:spcPts val="0"/>
              </a:spcBef>
              <a:spcAft>
                <a:spcPts val="0"/>
              </a:spcAft>
              <a:buClr>
                <a:schemeClr val="accent1"/>
              </a:buClr>
              <a:buSzPts val="3200"/>
              <a:buNone/>
              <a:defRPr>
                <a:solidFill>
                  <a:schemeClr val="accent1"/>
                </a:solidFill>
              </a:defRPr>
            </a:lvl5pPr>
            <a:lvl6pPr lvl="5" rtl="0">
              <a:spcBef>
                <a:spcPts val="0"/>
              </a:spcBef>
              <a:spcAft>
                <a:spcPts val="0"/>
              </a:spcAft>
              <a:buClr>
                <a:schemeClr val="accent1"/>
              </a:buClr>
              <a:buSzPts val="3200"/>
              <a:buNone/>
              <a:defRPr>
                <a:solidFill>
                  <a:schemeClr val="accent1"/>
                </a:solidFill>
              </a:defRPr>
            </a:lvl6pPr>
            <a:lvl7pPr lvl="6" rtl="0">
              <a:spcBef>
                <a:spcPts val="0"/>
              </a:spcBef>
              <a:spcAft>
                <a:spcPts val="0"/>
              </a:spcAft>
              <a:buClr>
                <a:schemeClr val="accent1"/>
              </a:buClr>
              <a:buSzPts val="3200"/>
              <a:buNone/>
              <a:defRPr>
                <a:solidFill>
                  <a:schemeClr val="accent1"/>
                </a:solidFill>
              </a:defRPr>
            </a:lvl7pPr>
            <a:lvl8pPr lvl="7" rtl="0">
              <a:spcBef>
                <a:spcPts val="0"/>
              </a:spcBef>
              <a:spcAft>
                <a:spcPts val="0"/>
              </a:spcAft>
              <a:buClr>
                <a:schemeClr val="accent1"/>
              </a:buClr>
              <a:buSzPts val="3200"/>
              <a:buNone/>
              <a:defRPr>
                <a:solidFill>
                  <a:schemeClr val="accent1"/>
                </a:solidFill>
              </a:defRPr>
            </a:lvl8pPr>
            <a:lvl9pPr lvl="8" rtl="0">
              <a:spcBef>
                <a:spcPts val="0"/>
              </a:spcBef>
              <a:spcAft>
                <a:spcPts val="0"/>
              </a:spcAft>
              <a:buClr>
                <a:schemeClr val="accent1"/>
              </a:buClr>
              <a:buSzPts val="3200"/>
              <a:buNone/>
              <a:defRPr>
                <a:solidFill>
                  <a:schemeClr val="accent1"/>
                </a:solidFill>
              </a:defRPr>
            </a:lvl9pPr>
          </a:lstStyle>
          <a:p>
            <a:endParaRPr/>
          </a:p>
        </p:txBody>
      </p:sp>
      <p:sp>
        <p:nvSpPr>
          <p:cNvPr id="469" name="Google Shape;469;p18"/>
          <p:cNvSpPr txBox="1">
            <a:spLocks noGrp="1"/>
          </p:cNvSpPr>
          <p:nvPr>
            <p:ph type="subTitle" idx="1"/>
          </p:nvPr>
        </p:nvSpPr>
        <p:spPr>
          <a:xfrm>
            <a:off x="656175" y="2057429"/>
            <a:ext cx="2322300" cy="761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470" name="Google Shape;470;p18"/>
          <p:cNvSpPr txBox="1">
            <a:spLocks noGrp="1"/>
          </p:cNvSpPr>
          <p:nvPr>
            <p:ph type="subTitle" idx="2"/>
          </p:nvPr>
        </p:nvSpPr>
        <p:spPr>
          <a:xfrm>
            <a:off x="3410925" y="2057429"/>
            <a:ext cx="2322300" cy="761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471" name="Google Shape;471;p18"/>
          <p:cNvSpPr txBox="1">
            <a:spLocks noGrp="1"/>
          </p:cNvSpPr>
          <p:nvPr>
            <p:ph type="subTitle" idx="3"/>
          </p:nvPr>
        </p:nvSpPr>
        <p:spPr>
          <a:xfrm>
            <a:off x="6165825" y="2057429"/>
            <a:ext cx="2322000" cy="761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472" name="Google Shape;472;p18"/>
          <p:cNvSpPr txBox="1">
            <a:spLocks noGrp="1"/>
          </p:cNvSpPr>
          <p:nvPr>
            <p:ph type="subTitle" idx="4"/>
          </p:nvPr>
        </p:nvSpPr>
        <p:spPr>
          <a:xfrm>
            <a:off x="656189" y="1689586"/>
            <a:ext cx="2322300" cy="50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Font typeface="Bebas Neue"/>
              <a:buNone/>
              <a:defRPr sz="2200" b="1">
                <a:solidFill>
                  <a:schemeClr val="accent2"/>
                </a:solidFill>
                <a:latin typeface="Bebas Neue"/>
                <a:ea typeface="Bebas Neue"/>
                <a:cs typeface="Bebas Neue"/>
                <a:sym typeface="Bebas Neue"/>
              </a:defRPr>
            </a:lvl1pPr>
            <a:lvl2pPr lvl="1" rtl="0">
              <a:spcBef>
                <a:spcPts val="0"/>
              </a:spcBef>
              <a:spcAft>
                <a:spcPts val="0"/>
              </a:spcAft>
              <a:buSzPts val="1600"/>
              <a:buFont typeface="Bebas Neue"/>
              <a:buNone/>
              <a:defRPr sz="1600" b="1">
                <a:latin typeface="Bebas Neue"/>
                <a:ea typeface="Bebas Neue"/>
                <a:cs typeface="Bebas Neue"/>
                <a:sym typeface="Bebas Neue"/>
              </a:defRPr>
            </a:lvl2pPr>
            <a:lvl3pPr lvl="2" rtl="0">
              <a:spcBef>
                <a:spcPts val="0"/>
              </a:spcBef>
              <a:spcAft>
                <a:spcPts val="0"/>
              </a:spcAft>
              <a:buSzPts val="1600"/>
              <a:buFont typeface="Bebas Neue"/>
              <a:buNone/>
              <a:defRPr sz="1600" b="1">
                <a:latin typeface="Bebas Neue"/>
                <a:ea typeface="Bebas Neue"/>
                <a:cs typeface="Bebas Neue"/>
                <a:sym typeface="Bebas Neue"/>
              </a:defRPr>
            </a:lvl3pPr>
            <a:lvl4pPr lvl="3" rtl="0">
              <a:spcBef>
                <a:spcPts val="0"/>
              </a:spcBef>
              <a:spcAft>
                <a:spcPts val="0"/>
              </a:spcAft>
              <a:buSzPts val="1600"/>
              <a:buFont typeface="Bebas Neue"/>
              <a:buNone/>
              <a:defRPr sz="1600" b="1">
                <a:latin typeface="Bebas Neue"/>
                <a:ea typeface="Bebas Neue"/>
                <a:cs typeface="Bebas Neue"/>
                <a:sym typeface="Bebas Neue"/>
              </a:defRPr>
            </a:lvl4pPr>
            <a:lvl5pPr lvl="4" rtl="0">
              <a:spcBef>
                <a:spcPts val="0"/>
              </a:spcBef>
              <a:spcAft>
                <a:spcPts val="0"/>
              </a:spcAft>
              <a:buSzPts val="1600"/>
              <a:buFont typeface="Bebas Neue"/>
              <a:buNone/>
              <a:defRPr sz="1600" b="1">
                <a:latin typeface="Bebas Neue"/>
                <a:ea typeface="Bebas Neue"/>
                <a:cs typeface="Bebas Neue"/>
                <a:sym typeface="Bebas Neue"/>
              </a:defRPr>
            </a:lvl5pPr>
            <a:lvl6pPr lvl="5" rtl="0">
              <a:spcBef>
                <a:spcPts val="0"/>
              </a:spcBef>
              <a:spcAft>
                <a:spcPts val="0"/>
              </a:spcAft>
              <a:buSzPts val="1600"/>
              <a:buFont typeface="Bebas Neue"/>
              <a:buNone/>
              <a:defRPr sz="1600" b="1">
                <a:latin typeface="Bebas Neue"/>
                <a:ea typeface="Bebas Neue"/>
                <a:cs typeface="Bebas Neue"/>
                <a:sym typeface="Bebas Neue"/>
              </a:defRPr>
            </a:lvl6pPr>
            <a:lvl7pPr lvl="6" rtl="0">
              <a:spcBef>
                <a:spcPts val="0"/>
              </a:spcBef>
              <a:spcAft>
                <a:spcPts val="0"/>
              </a:spcAft>
              <a:buSzPts val="1600"/>
              <a:buFont typeface="Bebas Neue"/>
              <a:buNone/>
              <a:defRPr sz="1600" b="1">
                <a:latin typeface="Bebas Neue"/>
                <a:ea typeface="Bebas Neue"/>
                <a:cs typeface="Bebas Neue"/>
                <a:sym typeface="Bebas Neue"/>
              </a:defRPr>
            </a:lvl7pPr>
            <a:lvl8pPr lvl="7" rtl="0">
              <a:spcBef>
                <a:spcPts val="0"/>
              </a:spcBef>
              <a:spcAft>
                <a:spcPts val="0"/>
              </a:spcAft>
              <a:buSzPts val="1600"/>
              <a:buFont typeface="Bebas Neue"/>
              <a:buNone/>
              <a:defRPr sz="1600" b="1">
                <a:latin typeface="Bebas Neue"/>
                <a:ea typeface="Bebas Neue"/>
                <a:cs typeface="Bebas Neue"/>
                <a:sym typeface="Bebas Neue"/>
              </a:defRPr>
            </a:lvl8pPr>
            <a:lvl9pPr lvl="8" rtl="0">
              <a:spcBef>
                <a:spcPts val="0"/>
              </a:spcBef>
              <a:spcAft>
                <a:spcPts val="0"/>
              </a:spcAft>
              <a:buSzPts val="1600"/>
              <a:buFont typeface="Bebas Neue"/>
              <a:buNone/>
              <a:defRPr sz="1600" b="1">
                <a:latin typeface="Bebas Neue"/>
                <a:ea typeface="Bebas Neue"/>
                <a:cs typeface="Bebas Neue"/>
                <a:sym typeface="Bebas Neue"/>
              </a:defRPr>
            </a:lvl9pPr>
          </a:lstStyle>
          <a:p>
            <a:endParaRPr/>
          </a:p>
        </p:txBody>
      </p:sp>
      <p:sp>
        <p:nvSpPr>
          <p:cNvPr id="473" name="Google Shape;473;p18"/>
          <p:cNvSpPr txBox="1">
            <a:spLocks noGrp="1"/>
          </p:cNvSpPr>
          <p:nvPr>
            <p:ph type="subTitle" idx="5"/>
          </p:nvPr>
        </p:nvSpPr>
        <p:spPr>
          <a:xfrm>
            <a:off x="3410929" y="1689586"/>
            <a:ext cx="2322300" cy="50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Font typeface="Bebas Neue"/>
              <a:buNone/>
              <a:defRPr sz="2200" b="1">
                <a:solidFill>
                  <a:schemeClr val="accent2"/>
                </a:solidFill>
                <a:latin typeface="Bebas Neue"/>
                <a:ea typeface="Bebas Neue"/>
                <a:cs typeface="Bebas Neue"/>
                <a:sym typeface="Bebas Neue"/>
              </a:defRPr>
            </a:lvl1pPr>
            <a:lvl2pPr lvl="1" rtl="0">
              <a:spcBef>
                <a:spcPts val="0"/>
              </a:spcBef>
              <a:spcAft>
                <a:spcPts val="0"/>
              </a:spcAft>
              <a:buSzPts val="1600"/>
              <a:buFont typeface="Bebas Neue"/>
              <a:buNone/>
              <a:defRPr sz="1600" b="1">
                <a:latin typeface="Bebas Neue"/>
                <a:ea typeface="Bebas Neue"/>
                <a:cs typeface="Bebas Neue"/>
                <a:sym typeface="Bebas Neue"/>
              </a:defRPr>
            </a:lvl2pPr>
            <a:lvl3pPr lvl="2" rtl="0">
              <a:spcBef>
                <a:spcPts val="0"/>
              </a:spcBef>
              <a:spcAft>
                <a:spcPts val="0"/>
              </a:spcAft>
              <a:buSzPts val="1600"/>
              <a:buFont typeface="Bebas Neue"/>
              <a:buNone/>
              <a:defRPr sz="1600" b="1">
                <a:latin typeface="Bebas Neue"/>
                <a:ea typeface="Bebas Neue"/>
                <a:cs typeface="Bebas Neue"/>
                <a:sym typeface="Bebas Neue"/>
              </a:defRPr>
            </a:lvl3pPr>
            <a:lvl4pPr lvl="3" rtl="0">
              <a:spcBef>
                <a:spcPts val="0"/>
              </a:spcBef>
              <a:spcAft>
                <a:spcPts val="0"/>
              </a:spcAft>
              <a:buSzPts val="1600"/>
              <a:buFont typeface="Bebas Neue"/>
              <a:buNone/>
              <a:defRPr sz="1600" b="1">
                <a:latin typeface="Bebas Neue"/>
                <a:ea typeface="Bebas Neue"/>
                <a:cs typeface="Bebas Neue"/>
                <a:sym typeface="Bebas Neue"/>
              </a:defRPr>
            </a:lvl4pPr>
            <a:lvl5pPr lvl="4" rtl="0">
              <a:spcBef>
                <a:spcPts val="0"/>
              </a:spcBef>
              <a:spcAft>
                <a:spcPts val="0"/>
              </a:spcAft>
              <a:buSzPts val="1600"/>
              <a:buFont typeface="Bebas Neue"/>
              <a:buNone/>
              <a:defRPr sz="1600" b="1">
                <a:latin typeface="Bebas Neue"/>
                <a:ea typeface="Bebas Neue"/>
                <a:cs typeface="Bebas Neue"/>
                <a:sym typeface="Bebas Neue"/>
              </a:defRPr>
            </a:lvl5pPr>
            <a:lvl6pPr lvl="5" rtl="0">
              <a:spcBef>
                <a:spcPts val="0"/>
              </a:spcBef>
              <a:spcAft>
                <a:spcPts val="0"/>
              </a:spcAft>
              <a:buSzPts val="1600"/>
              <a:buFont typeface="Bebas Neue"/>
              <a:buNone/>
              <a:defRPr sz="1600" b="1">
                <a:latin typeface="Bebas Neue"/>
                <a:ea typeface="Bebas Neue"/>
                <a:cs typeface="Bebas Neue"/>
                <a:sym typeface="Bebas Neue"/>
              </a:defRPr>
            </a:lvl6pPr>
            <a:lvl7pPr lvl="6" rtl="0">
              <a:spcBef>
                <a:spcPts val="0"/>
              </a:spcBef>
              <a:spcAft>
                <a:spcPts val="0"/>
              </a:spcAft>
              <a:buSzPts val="1600"/>
              <a:buFont typeface="Bebas Neue"/>
              <a:buNone/>
              <a:defRPr sz="1600" b="1">
                <a:latin typeface="Bebas Neue"/>
                <a:ea typeface="Bebas Neue"/>
                <a:cs typeface="Bebas Neue"/>
                <a:sym typeface="Bebas Neue"/>
              </a:defRPr>
            </a:lvl7pPr>
            <a:lvl8pPr lvl="7" rtl="0">
              <a:spcBef>
                <a:spcPts val="0"/>
              </a:spcBef>
              <a:spcAft>
                <a:spcPts val="0"/>
              </a:spcAft>
              <a:buSzPts val="1600"/>
              <a:buFont typeface="Bebas Neue"/>
              <a:buNone/>
              <a:defRPr sz="1600" b="1">
                <a:latin typeface="Bebas Neue"/>
                <a:ea typeface="Bebas Neue"/>
                <a:cs typeface="Bebas Neue"/>
                <a:sym typeface="Bebas Neue"/>
              </a:defRPr>
            </a:lvl8pPr>
            <a:lvl9pPr lvl="8" rtl="0">
              <a:spcBef>
                <a:spcPts val="0"/>
              </a:spcBef>
              <a:spcAft>
                <a:spcPts val="0"/>
              </a:spcAft>
              <a:buSzPts val="1600"/>
              <a:buFont typeface="Bebas Neue"/>
              <a:buNone/>
              <a:defRPr sz="1600" b="1">
                <a:latin typeface="Bebas Neue"/>
                <a:ea typeface="Bebas Neue"/>
                <a:cs typeface="Bebas Neue"/>
                <a:sym typeface="Bebas Neue"/>
              </a:defRPr>
            </a:lvl9pPr>
          </a:lstStyle>
          <a:p>
            <a:endParaRPr/>
          </a:p>
        </p:txBody>
      </p:sp>
      <p:sp>
        <p:nvSpPr>
          <p:cNvPr id="474" name="Google Shape;474;p18"/>
          <p:cNvSpPr txBox="1">
            <a:spLocks noGrp="1"/>
          </p:cNvSpPr>
          <p:nvPr>
            <p:ph type="subTitle" idx="6"/>
          </p:nvPr>
        </p:nvSpPr>
        <p:spPr>
          <a:xfrm>
            <a:off x="6165675" y="1689586"/>
            <a:ext cx="2322000" cy="50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Font typeface="Bebas Neue"/>
              <a:buNone/>
              <a:defRPr sz="2200" b="1">
                <a:solidFill>
                  <a:schemeClr val="accent2"/>
                </a:solidFill>
                <a:latin typeface="Bebas Neue"/>
                <a:ea typeface="Bebas Neue"/>
                <a:cs typeface="Bebas Neue"/>
                <a:sym typeface="Bebas Neue"/>
              </a:defRPr>
            </a:lvl1pPr>
            <a:lvl2pPr lvl="1" rtl="0">
              <a:spcBef>
                <a:spcPts val="0"/>
              </a:spcBef>
              <a:spcAft>
                <a:spcPts val="0"/>
              </a:spcAft>
              <a:buSzPts val="1600"/>
              <a:buFont typeface="Bebas Neue"/>
              <a:buNone/>
              <a:defRPr sz="1600" b="1">
                <a:latin typeface="Bebas Neue"/>
                <a:ea typeface="Bebas Neue"/>
                <a:cs typeface="Bebas Neue"/>
                <a:sym typeface="Bebas Neue"/>
              </a:defRPr>
            </a:lvl2pPr>
            <a:lvl3pPr lvl="2" rtl="0">
              <a:spcBef>
                <a:spcPts val="0"/>
              </a:spcBef>
              <a:spcAft>
                <a:spcPts val="0"/>
              </a:spcAft>
              <a:buSzPts val="1600"/>
              <a:buFont typeface="Bebas Neue"/>
              <a:buNone/>
              <a:defRPr sz="1600" b="1">
                <a:latin typeface="Bebas Neue"/>
                <a:ea typeface="Bebas Neue"/>
                <a:cs typeface="Bebas Neue"/>
                <a:sym typeface="Bebas Neue"/>
              </a:defRPr>
            </a:lvl3pPr>
            <a:lvl4pPr lvl="3" rtl="0">
              <a:spcBef>
                <a:spcPts val="0"/>
              </a:spcBef>
              <a:spcAft>
                <a:spcPts val="0"/>
              </a:spcAft>
              <a:buSzPts val="1600"/>
              <a:buFont typeface="Bebas Neue"/>
              <a:buNone/>
              <a:defRPr sz="1600" b="1">
                <a:latin typeface="Bebas Neue"/>
                <a:ea typeface="Bebas Neue"/>
                <a:cs typeface="Bebas Neue"/>
                <a:sym typeface="Bebas Neue"/>
              </a:defRPr>
            </a:lvl4pPr>
            <a:lvl5pPr lvl="4" rtl="0">
              <a:spcBef>
                <a:spcPts val="0"/>
              </a:spcBef>
              <a:spcAft>
                <a:spcPts val="0"/>
              </a:spcAft>
              <a:buSzPts val="1600"/>
              <a:buFont typeface="Bebas Neue"/>
              <a:buNone/>
              <a:defRPr sz="1600" b="1">
                <a:latin typeface="Bebas Neue"/>
                <a:ea typeface="Bebas Neue"/>
                <a:cs typeface="Bebas Neue"/>
                <a:sym typeface="Bebas Neue"/>
              </a:defRPr>
            </a:lvl5pPr>
            <a:lvl6pPr lvl="5" rtl="0">
              <a:spcBef>
                <a:spcPts val="0"/>
              </a:spcBef>
              <a:spcAft>
                <a:spcPts val="0"/>
              </a:spcAft>
              <a:buSzPts val="1600"/>
              <a:buFont typeface="Bebas Neue"/>
              <a:buNone/>
              <a:defRPr sz="1600" b="1">
                <a:latin typeface="Bebas Neue"/>
                <a:ea typeface="Bebas Neue"/>
                <a:cs typeface="Bebas Neue"/>
                <a:sym typeface="Bebas Neue"/>
              </a:defRPr>
            </a:lvl6pPr>
            <a:lvl7pPr lvl="6" rtl="0">
              <a:spcBef>
                <a:spcPts val="0"/>
              </a:spcBef>
              <a:spcAft>
                <a:spcPts val="0"/>
              </a:spcAft>
              <a:buSzPts val="1600"/>
              <a:buFont typeface="Bebas Neue"/>
              <a:buNone/>
              <a:defRPr sz="1600" b="1">
                <a:latin typeface="Bebas Neue"/>
                <a:ea typeface="Bebas Neue"/>
                <a:cs typeface="Bebas Neue"/>
                <a:sym typeface="Bebas Neue"/>
              </a:defRPr>
            </a:lvl7pPr>
            <a:lvl8pPr lvl="7" rtl="0">
              <a:spcBef>
                <a:spcPts val="0"/>
              </a:spcBef>
              <a:spcAft>
                <a:spcPts val="0"/>
              </a:spcAft>
              <a:buSzPts val="1600"/>
              <a:buFont typeface="Bebas Neue"/>
              <a:buNone/>
              <a:defRPr sz="1600" b="1">
                <a:latin typeface="Bebas Neue"/>
                <a:ea typeface="Bebas Neue"/>
                <a:cs typeface="Bebas Neue"/>
                <a:sym typeface="Bebas Neue"/>
              </a:defRPr>
            </a:lvl8pPr>
            <a:lvl9pPr lvl="8" rtl="0">
              <a:spcBef>
                <a:spcPts val="0"/>
              </a:spcBef>
              <a:spcAft>
                <a:spcPts val="0"/>
              </a:spcAft>
              <a:buSzPts val="1600"/>
              <a:buFont typeface="Bebas Neue"/>
              <a:buNone/>
              <a:defRPr sz="1600" b="1">
                <a:latin typeface="Bebas Neue"/>
                <a:ea typeface="Bebas Neue"/>
                <a:cs typeface="Bebas Neue"/>
                <a:sym typeface="Bebas Neue"/>
              </a:defRPr>
            </a:lvl9pPr>
          </a:lstStyle>
          <a:p>
            <a:endParaRPr/>
          </a:p>
        </p:txBody>
      </p:sp>
      <p:sp>
        <p:nvSpPr>
          <p:cNvPr id="475" name="Google Shape;475;p18"/>
          <p:cNvSpPr txBox="1">
            <a:spLocks noGrp="1"/>
          </p:cNvSpPr>
          <p:nvPr>
            <p:ph type="subTitle" idx="7"/>
          </p:nvPr>
        </p:nvSpPr>
        <p:spPr>
          <a:xfrm>
            <a:off x="656175" y="3516979"/>
            <a:ext cx="2322300" cy="761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476" name="Google Shape;476;p18"/>
          <p:cNvSpPr txBox="1">
            <a:spLocks noGrp="1"/>
          </p:cNvSpPr>
          <p:nvPr>
            <p:ph type="subTitle" idx="8"/>
          </p:nvPr>
        </p:nvSpPr>
        <p:spPr>
          <a:xfrm>
            <a:off x="3410925" y="3516979"/>
            <a:ext cx="2322300" cy="761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477" name="Google Shape;477;p18"/>
          <p:cNvSpPr txBox="1">
            <a:spLocks noGrp="1"/>
          </p:cNvSpPr>
          <p:nvPr>
            <p:ph type="subTitle" idx="9"/>
          </p:nvPr>
        </p:nvSpPr>
        <p:spPr>
          <a:xfrm>
            <a:off x="6165825" y="3516979"/>
            <a:ext cx="2322000" cy="761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478" name="Google Shape;478;p18"/>
          <p:cNvSpPr txBox="1">
            <a:spLocks noGrp="1"/>
          </p:cNvSpPr>
          <p:nvPr>
            <p:ph type="subTitle" idx="13"/>
          </p:nvPr>
        </p:nvSpPr>
        <p:spPr>
          <a:xfrm>
            <a:off x="656189" y="3149136"/>
            <a:ext cx="2322300" cy="50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Font typeface="Bebas Neue"/>
              <a:buNone/>
              <a:defRPr sz="2200" b="1">
                <a:solidFill>
                  <a:schemeClr val="accent2"/>
                </a:solidFill>
                <a:latin typeface="Bebas Neue"/>
                <a:ea typeface="Bebas Neue"/>
                <a:cs typeface="Bebas Neue"/>
                <a:sym typeface="Bebas Neue"/>
              </a:defRPr>
            </a:lvl1pPr>
            <a:lvl2pPr lvl="1" rtl="0">
              <a:spcBef>
                <a:spcPts val="0"/>
              </a:spcBef>
              <a:spcAft>
                <a:spcPts val="0"/>
              </a:spcAft>
              <a:buSzPts val="1600"/>
              <a:buFont typeface="Bebas Neue"/>
              <a:buNone/>
              <a:defRPr sz="1600" b="1">
                <a:latin typeface="Bebas Neue"/>
                <a:ea typeface="Bebas Neue"/>
                <a:cs typeface="Bebas Neue"/>
                <a:sym typeface="Bebas Neue"/>
              </a:defRPr>
            </a:lvl2pPr>
            <a:lvl3pPr lvl="2" rtl="0">
              <a:spcBef>
                <a:spcPts val="0"/>
              </a:spcBef>
              <a:spcAft>
                <a:spcPts val="0"/>
              </a:spcAft>
              <a:buSzPts val="1600"/>
              <a:buFont typeface="Bebas Neue"/>
              <a:buNone/>
              <a:defRPr sz="1600" b="1">
                <a:latin typeface="Bebas Neue"/>
                <a:ea typeface="Bebas Neue"/>
                <a:cs typeface="Bebas Neue"/>
                <a:sym typeface="Bebas Neue"/>
              </a:defRPr>
            </a:lvl3pPr>
            <a:lvl4pPr lvl="3" rtl="0">
              <a:spcBef>
                <a:spcPts val="0"/>
              </a:spcBef>
              <a:spcAft>
                <a:spcPts val="0"/>
              </a:spcAft>
              <a:buSzPts val="1600"/>
              <a:buFont typeface="Bebas Neue"/>
              <a:buNone/>
              <a:defRPr sz="1600" b="1">
                <a:latin typeface="Bebas Neue"/>
                <a:ea typeface="Bebas Neue"/>
                <a:cs typeface="Bebas Neue"/>
                <a:sym typeface="Bebas Neue"/>
              </a:defRPr>
            </a:lvl4pPr>
            <a:lvl5pPr lvl="4" rtl="0">
              <a:spcBef>
                <a:spcPts val="0"/>
              </a:spcBef>
              <a:spcAft>
                <a:spcPts val="0"/>
              </a:spcAft>
              <a:buSzPts val="1600"/>
              <a:buFont typeface="Bebas Neue"/>
              <a:buNone/>
              <a:defRPr sz="1600" b="1">
                <a:latin typeface="Bebas Neue"/>
                <a:ea typeface="Bebas Neue"/>
                <a:cs typeface="Bebas Neue"/>
                <a:sym typeface="Bebas Neue"/>
              </a:defRPr>
            </a:lvl5pPr>
            <a:lvl6pPr lvl="5" rtl="0">
              <a:spcBef>
                <a:spcPts val="0"/>
              </a:spcBef>
              <a:spcAft>
                <a:spcPts val="0"/>
              </a:spcAft>
              <a:buSzPts val="1600"/>
              <a:buFont typeface="Bebas Neue"/>
              <a:buNone/>
              <a:defRPr sz="1600" b="1">
                <a:latin typeface="Bebas Neue"/>
                <a:ea typeface="Bebas Neue"/>
                <a:cs typeface="Bebas Neue"/>
                <a:sym typeface="Bebas Neue"/>
              </a:defRPr>
            </a:lvl6pPr>
            <a:lvl7pPr lvl="6" rtl="0">
              <a:spcBef>
                <a:spcPts val="0"/>
              </a:spcBef>
              <a:spcAft>
                <a:spcPts val="0"/>
              </a:spcAft>
              <a:buSzPts val="1600"/>
              <a:buFont typeface="Bebas Neue"/>
              <a:buNone/>
              <a:defRPr sz="1600" b="1">
                <a:latin typeface="Bebas Neue"/>
                <a:ea typeface="Bebas Neue"/>
                <a:cs typeface="Bebas Neue"/>
                <a:sym typeface="Bebas Neue"/>
              </a:defRPr>
            </a:lvl7pPr>
            <a:lvl8pPr lvl="7" rtl="0">
              <a:spcBef>
                <a:spcPts val="0"/>
              </a:spcBef>
              <a:spcAft>
                <a:spcPts val="0"/>
              </a:spcAft>
              <a:buSzPts val="1600"/>
              <a:buFont typeface="Bebas Neue"/>
              <a:buNone/>
              <a:defRPr sz="1600" b="1">
                <a:latin typeface="Bebas Neue"/>
                <a:ea typeface="Bebas Neue"/>
                <a:cs typeface="Bebas Neue"/>
                <a:sym typeface="Bebas Neue"/>
              </a:defRPr>
            </a:lvl8pPr>
            <a:lvl9pPr lvl="8" rtl="0">
              <a:spcBef>
                <a:spcPts val="0"/>
              </a:spcBef>
              <a:spcAft>
                <a:spcPts val="0"/>
              </a:spcAft>
              <a:buSzPts val="1600"/>
              <a:buFont typeface="Bebas Neue"/>
              <a:buNone/>
              <a:defRPr sz="1600" b="1">
                <a:latin typeface="Bebas Neue"/>
                <a:ea typeface="Bebas Neue"/>
                <a:cs typeface="Bebas Neue"/>
                <a:sym typeface="Bebas Neue"/>
              </a:defRPr>
            </a:lvl9pPr>
          </a:lstStyle>
          <a:p>
            <a:endParaRPr/>
          </a:p>
        </p:txBody>
      </p:sp>
      <p:sp>
        <p:nvSpPr>
          <p:cNvPr id="479" name="Google Shape;479;p18"/>
          <p:cNvSpPr txBox="1">
            <a:spLocks noGrp="1"/>
          </p:cNvSpPr>
          <p:nvPr>
            <p:ph type="subTitle" idx="14"/>
          </p:nvPr>
        </p:nvSpPr>
        <p:spPr>
          <a:xfrm>
            <a:off x="3410929" y="3149136"/>
            <a:ext cx="2322300" cy="50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Font typeface="Bebas Neue"/>
              <a:buNone/>
              <a:defRPr sz="2200" b="1">
                <a:solidFill>
                  <a:schemeClr val="accent2"/>
                </a:solidFill>
                <a:latin typeface="Bebas Neue"/>
                <a:ea typeface="Bebas Neue"/>
                <a:cs typeface="Bebas Neue"/>
                <a:sym typeface="Bebas Neue"/>
              </a:defRPr>
            </a:lvl1pPr>
            <a:lvl2pPr lvl="1" rtl="0">
              <a:spcBef>
                <a:spcPts val="0"/>
              </a:spcBef>
              <a:spcAft>
                <a:spcPts val="0"/>
              </a:spcAft>
              <a:buSzPts val="1600"/>
              <a:buFont typeface="Bebas Neue"/>
              <a:buNone/>
              <a:defRPr sz="1600" b="1">
                <a:latin typeface="Bebas Neue"/>
                <a:ea typeface="Bebas Neue"/>
                <a:cs typeface="Bebas Neue"/>
                <a:sym typeface="Bebas Neue"/>
              </a:defRPr>
            </a:lvl2pPr>
            <a:lvl3pPr lvl="2" rtl="0">
              <a:spcBef>
                <a:spcPts val="0"/>
              </a:spcBef>
              <a:spcAft>
                <a:spcPts val="0"/>
              </a:spcAft>
              <a:buSzPts val="1600"/>
              <a:buFont typeface="Bebas Neue"/>
              <a:buNone/>
              <a:defRPr sz="1600" b="1">
                <a:latin typeface="Bebas Neue"/>
                <a:ea typeface="Bebas Neue"/>
                <a:cs typeface="Bebas Neue"/>
                <a:sym typeface="Bebas Neue"/>
              </a:defRPr>
            </a:lvl3pPr>
            <a:lvl4pPr lvl="3" rtl="0">
              <a:spcBef>
                <a:spcPts val="0"/>
              </a:spcBef>
              <a:spcAft>
                <a:spcPts val="0"/>
              </a:spcAft>
              <a:buSzPts val="1600"/>
              <a:buFont typeface="Bebas Neue"/>
              <a:buNone/>
              <a:defRPr sz="1600" b="1">
                <a:latin typeface="Bebas Neue"/>
                <a:ea typeface="Bebas Neue"/>
                <a:cs typeface="Bebas Neue"/>
                <a:sym typeface="Bebas Neue"/>
              </a:defRPr>
            </a:lvl4pPr>
            <a:lvl5pPr lvl="4" rtl="0">
              <a:spcBef>
                <a:spcPts val="0"/>
              </a:spcBef>
              <a:spcAft>
                <a:spcPts val="0"/>
              </a:spcAft>
              <a:buSzPts val="1600"/>
              <a:buFont typeface="Bebas Neue"/>
              <a:buNone/>
              <a:defRPr sz="1600" b="1">
                <a:latin typeface="Bebas Neue"/>
                <a:ea typeface="Bebas Neue"/>
                <a:cs typeface="Bebas Neue"/>
                <a:sym typeface="Bebas Neue"/>
              </a:defRPr>
            </a:lvl5pPr>
            <a:lvl6pPr lvl="5" rtl="0">
              <a:spcBef>
                <a:spcPts val="0"/>
              </a:spcBef>
              <a:spcAft>
                <a:spcPts val="0"/>
              </a:spcAft>
              <a:buSzPts val="1600"/>
              <a:buFont typeface="Bebas Neue"/>
              <a:buNone/>
              <a:defRPr sz="1600" b="1">
                <a:latin typeface="Bebas Neue"/>
                <a:ea typeface="Bebas Neue"/>
                <a:cs typeface="Bebas Neue"/>
                <a:sym typeface="Bebas Neue"/>
              </a:defRPr>
            </a:lvl6pPr>
            <a:lvl7pPr lvl="6" rtl="0">
              <a:spcBef>
                <a:spcPts val="0"/>
              </a:spcBef>
              <a:spcAft>
                <a:spcPts val="0"/>
              </a:spcAft>
              <a:buSzPts val="1600"/>
              <a:buFont typeface="Bebas Neue"/>
              <a:buNone/>
              <a:defRPr sz="1600" b="1">
                <a:latin typeface="Bebas Neue"/>
                <a:ea typeface="Bebas Neue"/>
                <a:cs typeface="Bebas Neue"/>
                <a:sym typeface="Bebas Neue"/>
              </a:defRPr>
            </a:lvl7pPr>
            <a:lvl8pPr lvl="7" rtl="0">
              <a:spcBef>
                <a:spcPts val="0"/>
              </a:spcBef>
              <a:spcAft>
                <a:spcPts val="0"/>
              </a:spcAft>
              <a:buSzPts val="1600"/>
              <a:buFont typeface="Bebas Neue"/>
              <a:buNone/>
              <a:defRPr sz="1600" b="1">
                <a:latin typeface="Bebas Neue"/>
                <a:ea typeface="Bebas Neue"/>
                <a:cs typeface="Bebas Neue"/>
                <a:sym typeface="Bebas Neue"/>
              </a:defRPr>
            </a:lvl8pPr>
            <a:lvl9pPr lvl="8" rtl="0">
              <a:spcBef>
                <a:spcPts val="0"/>
              </a:spcBef>
              <a:spcAft>
                <a:spcPts val="0"/>
              </a:spcAft>
              <a:buSzPts val="1600"/>
              <a:buFont typeface="Bebas Neue"/>
              <a:buNone/>
              <a:defRPr sz="1600" b="1">
                <a:latin typeface="Bebas Neue"/>
                <a:ea typeface="Bebas Neue"/>
                <a:cs typeface="Bebas Neue"/>
                <a:sym typeface="Bebas Neue"/>
              </a:defRPr>
            </a:lvl9pPr>
          </a:lstStyle>
          <a:p>
            <a:endParaRPr/>
          </a:p>
        </p:txBody>
      </p:sp>
      <p:sp>
        <p:nvSpPr>
          <p:cNvPr id="480" name="Google Shape;480;p18"/>
          <p:cNvSpPr txBox="1">
            <a:spLocks noGrp="1"/>
          </p:cNvSpPr>
          <p:nvPr>
            <p:ph type="subTitle" idx="15"/>
          </p:nvPr>
        </p:nvSpPr>
        <p:spPr>
          <a:xfrm>
            <a:off x="6165675" y="3149136"/>
            <a:ext cx="2322000" cy="50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Font typeface="Bebas Neue"/>
              <a:buNone/>
              <a:defRPr sz="2200" b="1">
                <a:solidFill>
                  <a:schemeClr val="accent2"/>
                </a:solidFill>
                <a:latin typeface="Bebas Neue"/>
                <a:ea typeface="Bebas Neue"/>
                <a:cs typeface="Bebas Neue"/>
                <a:sym typeface="Bebas Neue"/>
              </a:defRPr>
            </a:lvl1pPr>
            <a:lvl2pPr lvl="1" rtl="0">
              <a:spcBef>
                <a:spcPts val="0"/>
              </a:spcBef>
              <a:spcAft>
                <a:spcPts val="0"/>
              </a:spcAft>
              <a:buSzPts val="1600"/>
              <a:buFont typeface="Bebas Neue"/>
              <a:buNone/>
              <a:defRPr sz="1600" b="1">
                <a:latin typeface="Bebas Neue"/>
                <a:ea typeface="Bebas Neue"/>
                <a:cs typeface="Bebas Neue"/>
                <a:sym typeface="Bebas Neue"/>
              </a:defRPr>
            </a:lvl2pPr>
            <a:lvl3pPr lvl="2" rtl="0">
              <a:spcBef>
                <a:spcPts val="0"/>
              </a:spcBef>
              <a:spcAft>
                <a:spcPts val="0"/>
              </a:spcAft>
              <a:buSzPts val="1600"/>
              <a:buFont typeface="Bebas Neue"/>
              <a:buNone/>
              <a:defRPr sz="1600" b="1">
                <a:latin typeface="Bebas Neue"/>
                <a:ea typeface="Bebas Neue"/>
                <a:cs typeface="Bebas Neue"/>
                <a:sym typeface="Bebas Neue"/>
              </a:defRPr>
            </a:lvl3pPr>
            <a:lvl4pPr lvl="3" rtl="0">
              <a:spcBef>
                <a:spcPts val="0"/>
              </a:spcBef>
              <a:spcAft>
                <a:spcPts val="0"/>
              </a:spcAft>
              <a:buSzPts val="1600"/>
              <a:buFont typeface="Bebas Neue"/>
              <a:buNone/>
              <a:defRPr sz="1600" b="1">
                <a:latin typeface="Bebas Neue"/>
                <a:ea typeface="Bebas Neue"/>
                <a:cs typeface="Bebas Neue"/>
                <a:sym typeface="Bebas Neue"/>
              </a:defRPr>
            </a:lvl4pPr>
            <a:lvl5pPr lvl="4" rtl="0">
              <a:spcBef>
                <a:spcPts val="0"/>
              </a:spcBef>
              <a:spcAft>
                <a:spcPts val="0"/>
              </a:spcAft>
              <a:buSzPts val="1600"/>
              <a:buFont typeface="Bebas Neue"/>
              <a:buNone/>
              <a:defRPr sz="1600" b="1">
                <a:latin typeface="Bebas Neue"/>
                <a:ea typeface="Bebas Neue"/>
                <a:cs typeface="Bebas Neue"/>
                <a:sym typeface="Bebas Neue"/>
              </a:defRPr>
            </a:lvl5pPr>
            <a:lvl6pPr lvl="5" rtl="0">
              <a:spcBef>
                <a:spcPts val="0"/>
              </a:spcBef>
              <a:spcAft>
                <a:spcPts val="0"/>
              </a:spcAft>
              <a:buSzPts val="1600"/>
              <a:buFont typeface="Bebas Neue"/>
              <a:buNone/>
              <a:defRPr sz="1600" b="1">
                <a:latin typeface="Bebas Neue"/>
                <a:ea typeface="Bebas Neue"/>
                <a:cs typeface="Bebas Neue"/>
                <a:sym typeface="Bebas Neue"/>
              </a:defRPr>
            </a:lvl6pPr>
            <a:lvl7pPr lvl="6" rtl="0">
              <a:spcBef>
                <a:spcPts val="0"/>
              </a:spcBef>
              <a:spcAft>
                <a:spcPts val="0"/>
              </a:spcAft>
              <a:buSzPts val="1600"/>
              <a:buFont typeface="Bebas Neue"/>
              <a:buNone/>
              <a:defRPr sz="1600" b="1">
                <a:latin typeface="Bebas Neue"/>
                <a:ea typeface="Bebas Neue"/>
                <a:cs typeface="Bebas Neue"/>
                <a:sym typeface="Bebas Neue"/>
              </a:defRPr>
            </a:lvl7pPr>
            <a:lvl8pPr lvl="7" rtl="0">
              <a:spcBef>
                <a:spcPts val="0"/>
              </a:spcBef>
              <a:spcAft>
                <a:spcPts val="0"/>
              </a:spcAft>
              <a:buSzPts val="1600"/>
              <a:buFont typeface="Bebas Neue"/>
              <a:buNone/>
              <a:defRPr sz="1600" b="1">
                <a:latin typeface="Bebas Neue"/>
                <a:ea typeface="Bebas Neue"/>
                <a:cs typeface="Bebas Neue"/>
                <a:sym typeface="Bebas Neue"/>
              </a:defRPr>
            </a:lvl8pPr>
            <a:lvl9pPr lvl="8" rtl="0">
              <a:spcBef>
                <a:spcPts val="0"/>
              </a:spcBef>
              <a:spcAft>
                <a:spcPts val="0"/>
              </a:spcAft>
              <a:buSzPts val="1600"/>
              <a:buFont typeface="Bebas Neue"/>
              <a:buNone/>
              <a:defRPr sz="1600" b="1">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12">
    <p:bg>
      <p:bgPr>
        <a:solidFill>
          <a:schemeClr val="lt1"/>
        </a:solidFill>
        <a:effectLst/>
      </p:bgPr>
    </p:bg>
    <p:spTree>
      <p:nvGrpSpPr>
        <p:cNvPr id="1" name="Shape 481"/>
        <p:cNvGrpSpPr/>
        <p:nvPr/>
      </p:nvGrpSpPr>
      <p:grpSpPr>
        <a:xfrm>
          <a:off x="0" y="0"/>
          <a:ext cx="0" cy="0"/>
          <a:chOff x="0" y="0"/>
          <a:chExt cx="0" cy="0"/>
        </a:xfrm>
      </p:grpSpPr>
      <p:grpSp>
        <p:nvGrpSpPr>
          <p:cNvPr id="482" name="Google Shape;482;p19"/>
          <p:cNvGrpSpPr/>
          <p:nvPr/>
        </p:nvGrpSpPr>
        <p:grpSpPr>
          <a:xfrm>
            <a:off x="-1780210" y="-202034"/>
            <a:ext cx="11377329" cy="5525945"/>
            <a:chOff x="-1780210" y="-202034"/>
            <a:chExt cx="11377329" cy="5525945"/>
          </a:xfrm>
        </p:grpSpPr>
        <p:sp>
          <p:nvSpPr>
            <p:cNvPr id="483" name="Google Shape;483;p19"/>
            <p:cNvSpPr/>
            <p:nvPr/>
          </p:nvSpPr>
          <p:spPr>
            <a:xfrm flipH="1">
              <a:off x="1" y="4664025"/>
              <a:ext cx="7097849" cy="659886"/>
            </a:xfrm>
            <a:custGeom>
              <a:avLst/>
              <a:gdLst/>
              <a:ahLst/>
              <a:cxnLst/>
              <a:rect l="l" t="t" r="r" b="b"/>
              <a:pathLst>
                <a:path w="116087" h="19278" extrusionOk="0">
                  <a:moveTo>
                    <a:pt x="116086" y="1"/>
                  </a:moveTo>
                  <a:cubicBezTo>
                    <a:pt x="116086" y="1"/>
                    <a:pt x="87666" y="11097"/>
                    <a:pt x="51924" y="7097"/>
                  </a:cubicBezTo>
                  <a:cubicBezTo>
                    <a:pt x="25777" y="4180"/>
                    <a:pt x="0" y="19277"/>
                    <a:pt x="0" y="19277"/>
                  </a:cubicBezTo>
                  <a:lnTo>
                    <a:pt x="116086" y="1927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 name="Google Shape;484;p19"/>
            <p:cNvGrpSpPr/>
            <p:nvPr/>
          </p:nvGrpSpPr>
          <p:grpSpPr>
            <a:xfrm rot="10800000" flipH="1">
              <a:off x="-1780210" y="-202034"/>
              <a:ext cx="3448201" cy="1609702"/>
              <a:chOff x="1855275" y="1547350"/>
              <a:chExt cx="154800" cy="64900"/>
            </a:xfrm>
          </p:grpSpPr>
          <p:sp>
            <p:nvSpPr>
              <p:cNvPr id="485" name="Google Shape;485;p19"/>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19"/>
            <p:cNvGrpSpPr/>
            <p:nvPr/>
          </p:nvGrpSpPr>
          <p:grpSpPr>
            <a:xfrm>
              <a:off x="-670876" y="584936"/>
              <a:ext cx="1229545" cy="543972"/>
              <a:chOff x="1855275" y="1547350"/>
              <a:chExt cx="154800" cy="64900"/>
            </a:xfrm>
          </p:grpSpPr>
          <p:sp>
            <p:nvSpPr>
              <p:cNvPr id="491" name="Google Shape;491;p19"/>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9"/>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9"/>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19"/>
            <p:cNvGrpSpPr/>
            <p:nvPr/>
          </p:nvGrpSpPr>
          <p:grpSpPr>
            <a:xfrm>
              <a:off x="8367574" y="584936"/>
              <a:ext cx="1229545" cy="543972"/>
              <a:chOff x="1855275" y="1547350"/>
              <a:chExt cx="154800" cy="64900"/>
            </a:xfrm>
          </p:grpSpPr>
          <p:sp>
            <p:nvSpPr>
              <p:cNvPr id="497" name="Google Shape;497;p19"/>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19"/>
            <p:cNvGrpSpPr/>
            <p:nvPr/>
          </p:nvGrpSpPr>
          <p:grpSpPr>
            <a:xfrm>
              <a:off x="7719943" y="253009"/>
              <a:ext cx="710950" cy="331918"/>
              <a:chOff x="1855275" y="1547350"/>
              <a:chExt cx="154800" cy="64900"/>
            </a:xfrm>
          </p:grpSpPr>
          <p:sp>
            <p:nvSpPr>
              <p:cNvPr id="503" name="Google Shape;503;p19"/>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9"/>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9"/>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19"/>
            <p:cNvGrpSpPr/>
            <p:nvPr/>
          </p:nvGrpSpPr>
          <p:grpSpPr>
            <a:xfrm>
              <a:off x="7509572" y="790682"/>
              <a:ext cx="491769" cy="229558"/>
              <a:chOff x="1855275" y="1547350"/>
              <a:chExt cx="154800" cy="64900"/>
            </a:xfrm>
          </p:grpSpPr>
          <p:sp>
            <p:nvSpPr>
              <p:cNvPr id="509" name="Google Shape;509;p19"/>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4" name="Google Shape;514;p19"/>
          <p:cNvSpPr txBox="1">
            <a:spLocks noGrp="1"/>
          </p:cNvSpPr>
          <p:nvPr>
            <p:ph type="title"/>
          </p:nvPr>
        </p:nvSpPr>
        <p:spPr>
          <a:xfrm>
            <a:off x="1038525" y="415353"/>
            <a:ext cx="7066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CUSTOM_12_1">
    <p:bg>
      <p:bgPr>
        <a:solidFill>
          <a:schemeClr val="lt1"/>
        </a:solidFill>
        <a:effectLst/>
      </p:bgPr>
    </p:bg>
    <p:spTree>
      <p:nvGrpSpPr>
        <p:cNvPr id="1" name="Shape 515"/>
        <p:cNvGrpSpPr/>
        <p:nvPr/>
      </p:nvGrpSpPr>
      <p:grpSpPr>
        <a:xfrm>
          <a:off x="0" y="0"/>
          <a:ext cx="0" cy="0"/>
          <a:chOff x="0" y="0"/>
          <a:chExt cx="0" cy="0"/>
        </a:xfrm>
      </p:grpSpPr>
      <p:grpSp>
        <p:nvGrpSpPr>
          <p:cNvPr id="516" name="Google Shape;516;p20"/>
          <p:cNvGrpSpPr/>
          <p:nvPr/>
        </p:nvGrpSpPr>
        <p:grpSpPr>
          <a:xfrm>
            <a:off x="-1951091" y="54"/>
            <a:ext cx="12489022" cy="5324046"/>
            <a:chOff x="-1951091" y="54"/>
            <a:chExt cx="12489022" cy="5324046"/>
          </a:xfrm>
        </p:grpSpPr>
        <p:grpSp>
          <p:nvGrpSpPr>
            <p:cNvPr id="517" name="Google Shape;517;p20"/>
            <p:cNvGrpSpPr/>
            <p:nvPr/>
          </p:nvGrpSpPr>
          <p:grpSpPr>
            <a:xfrm flipH="1">
              <a:off x="6143539" y="4521549"/>
              <a:ext cx="3620029" cy="802550"/>
              <a:chOff x="4939527" y="4919710"/>
              <a:chExt cx="3620029" cy="920566"/>
            </a:xfrm>
          </p:grpSpPr>
          <p:grpSp>
            <p:nvGrpSpPr>
              <p:cNvPr id="518" name="Google Shape;518;p20"/>
              <p:cNvGrpSpPr/>
              <p:nvPr/>
            </p:nvGrpSpPr>
            <p:grpSpPr>
              <a:xfrm>
                <a:off x="4939527" y="5053655"/>
                <a:ext cx="3620029" cy="786616"/>
                <a:chOff x="1855275" y="1578600"/>
                <a:chExt cx="154800" cy="33650"/>
              </a:xfrm>
            </p:grpSpPr>
            <p:sp>
              <p:nvSpPr>
                <p:cNvPr id="519" name="Google Shape;519;p20"/>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0"/>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0"/>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0"/>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 name="Google Shape;523;p20"/>
              <p:cNvSpPr/>
              <p:nvPr/>
            </p:nvSpPr>
            <p:spPr>
              <a:xfrm>
                <a:off x="5674675" y="4919710"/>
                <a:ext cx="1507927" cy="920566"/>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0"/>
            <p:cNvGrpSpPr/>
            <p:nvPr/>
          </p:nvGrpSpPr>
          <p:grpSpPr>
            <a:xfrm>
              <a:off x="-1951091" y="54"/>
              <a:ext cx="12489022" cy="5324046"/>
              <a:chOff x="-1951091" y="54"/>
              <a:chExt cx="12489022" cy="5324046"/>
            </a:xfrm>
          </p:grpSpPr>
          <p:grpSp>
            <p:nvGrpSpPr>
              <p:cNvPr id="525" name="Google Shape;525;p20"/>
              <p:cNvGrpSpPr/>
              <p:nvPr/>
            </p:nvGrpSpPr>
            <p:grpSpPr>
              <a:xfrm>
                <a:off x="-1951091" y="3681827"/>
                <a:ext cx="3485260" cy="1461146"/>
                <a:chOff x="1855275" y="1547350"/>
                <a:chExt cx="154800" cy="64900"/>
              </a:xfrm>
            </p:grpSpPr>
            <p:sp>
              <p:nvSpPr>
                <p:cNvPr id="526" name="Google Shape;526;p20"/>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0"/>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0"/>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20"/>
              <p:cNvGrpSpPr/>
              <p:nvPr/>
            </p:nvGrpSpPr>
            <p:grpSpPr>
              <a:xfrm>
                <a:off x="-1282595" y="624574"/>
                <a:ext cx="2047354" cy="859146"/>
                <a:chOff x="1855275" y="1547350"/>
                <a:chExt cx="154800" cy="64900"/>
              </a:xfrm>
            </p:grpSpPr>
            <p:sp>
              <p:nvSpPr>
                <p:cNvPr id="532" name="Google Shape;532;p20"/>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0"/>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20"/>
              <p:cNvGrpSpPr/>
              <p:nvPr/>
            </p:nvGrpSpPr>
            <p:grpSpPr>
              <a:xfrm rot="10800000" flipH="1">
                <a:off x="7353355" y="54"/>
                <a:ext cx="3184577" cy="1408784"/>
                <a:chOff x="1855275" y="1547350"/>
                <a:chExt cx="154800" cy="64900"/>
              </a:xfrm>
            </p:grpSpPr>
            <p:sp>
              <p:nvSpPr>
                <p:cNvPr id="538" name="Google Shape;538;p20"/>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20"/>
              <p:cNvGrpSpPr/>
              <p:nvPr/>
            </p:nvGrpSpPr>
            <p:grpSpPr>
              <a:xfrm>
                <a:off x="8487824" y="584936"/>
                <a:ext cx="1229545" cy="543972"/>
                <a:chOff x="1855275" y="1547350"/>
                <a:chExt cx="154800" cy="64900"/>
              </a:xfrm>
            </p:grpSpPr>
            <p:sp>
              <p:nvSpPr>
                <p:cNvPr id="544" name="Google Shape;544;p20"/>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20"/>
              <p:cNvGrpSpPr/>
              <p:nvPr/>
            </p:nvGrpSpPr>
            <p:grpSpPr>
              <a:xfrm>
                <a:off x="5881405" y="4312603"/>
                <a:ext cx="4316282" cy="1011498"/>
                <a:chOff x="3836925" y="3884274"/>
                <a:chExt cx="6143299" cy="1439649"/>
              </a:xfrm>
            </p:grpSpPr>
            <p:sp>
              <p:nvSpPr>
                <p:cNvPr id="550" name="Google Shape;550;p20"/>
                <p:cNvSpPr/>
                <p:nvPr/>
              </p:nvSpPr>
              <p:spPr>
                <a:xfrm>
                  <a:off x="7153900" y="3884274"/>
                  <a:ext cx="2826324" cy="1439649"/>
                </a:xfrm>
                <a:custGeom>
                  <a:avLst/>
                  <a:gdLst/>
                  <a:ahLst/>
                  <a:cxnLst/>
                  <a:rect l="l" t="t" r="r" b="b"/>
                  <a:pathLst>
                    <a:path w="195323" h="109085" extrusionOk="0">
                      <a:moveTo>
                        <a:pt x="101442" y="21479"/>
                      </a:moveTo>
                      <a:lnTo>
                        <a:pt x="104180" y="25122"/>
                      </a:lnTo>
                      <a:cubicBezTo>
                        <a:pt x="104180" y="25122"/>
                        <a:pt x="106180" y="23717"/>
                        <a:pt x="109467" y="23622"/>
                      </a:cubicBezTo>
                      <a:cubicBezTo>
                        <a:pt x="112741" y="23515"/>
                        <a:pt x="117849" y="28349"/>
                        <a:pt x="117849" y="28349"/>
                      </a:cubicBezTo>
                      <a:cubicBezTo>
                        <a:pt x="117849" y="28349"/>
                        <a:pt x="122956" y="25694"/>
                        <a:pt x="123504" y="23622"/>
                      </a:cubicBezTo>
                      <a:cubicBezTo>
                        <a:pt x="124052" y="21538"/>
                        <a:pt x="124957" y="21181"/>
                        <a:pt x="125873" y="18490"/>
                      </a:cubicBezTo>
                      <a:cubicBezTo>
                        <a:pt x="126778" y="15812"/>
                        <a:pt x="129695" y="15085"/>
                        <a:pt x="130981" y="13657"/>
                      </a:cubicBezTo>
                      <a:cubicBezTo>
                        <a:pt x="132255" y="12216"/>
                        <a:pt x="135720" y="12216"/>
                        <a:pt x="136268" y="13657"/>
                      </a:cubicBezTo>
                      <a:cubicBezTo>
                        <a:pt x="136803" y="15085"/>
                        <a:pt x="140280" y="17955"/>
                        <a:pt x="141006" y="20467"/>
                      </a:cubicBezTo>
                      <a:cubicBezTo>
                        <a:pt x="141721" y="22979"/>
                        <a:pt x="141554" y="25122"/>
                        <a:pt x="144650" y="27634"/>
                      </a:cubicBezTo>
                      <a:cubicBezTo>
                        <a:pt x="147745" y="30147"/>
                        <a:pt x="149745" y="35338"/>
                        <a:pt x="151210" y="37302"/>
                      </a:cubicBezTo>
                      <a:cubicBezTo>
                        <a:pt x="152662" y="39279"/>
                        <a:pt x="153758" y="42684"/>
                        <a:pt x="154484" y="46446"/>
                      </a:cubicBezTo>
                      <a:cubicBezTo>
                        <a:pt x="155210" y="50209"/>
                        <a:pt x="195323" y="68473"/>
                        <a:pt x="195323" y="68473"/>
                      </a:cubicBezTo>
                      <a:lnTo>
                        <a:pt x="195323" y="109085"/>
                      </a:lnTo>
                      <a:lnTo>
                        <a:pt x="0" y="109085"/>
                      </a:lnTo>
                      <a:lnTo>
                        <a:pt x="0" y="65044"/>
                      </a:lnTo>
                      <a:cubicBezTo>
                        <a:pt x="0" y="65044"/>
                        <a:pt x="9156" y="63020"/>
                        <a:pt x="11823" y="59091"/>
                      </a:cubicBezTo>
                      <a:cubicBezTo>
                        <a:pt x="14490" y="55150"/>
                        <a:pt x="14288" y="53542"/>
                        <a:pt x="15931" y="53638"/>
                      </a:cubicBezTo>
                      <a:cubicBezTo>
                        <a:pt x="17562" y="53745"/>
                        <a:pt x="18181" y="52328"/>
                        <a:pt x="19312" y="50221"/>
                      </a:cubicBezTo>
                      <a:cubicBezTo>
                        <a:pt x="20444" y="48101"/>
                        <a:pt x="21158" y="45077"/>
                        <a:pt x="22182" y="45375"/>
                      </a:cubicBezTo>
                      <a:cubicBezTo>
                        <a:pt x="23206" y="45684"/>
                        <a:pt x="23313" y="46387"/>
                        <a:pt x="25051" y="44267"/>
                      </a:cubicBezTo>
                      <a:cubicBezTo>
                        <a:pt x="26790" y="42148"/>
                        <a:pt x="30278" y="41041"/>
                        <a:pt x="31207" y="38922"/>
                      </a:cubicBezTo>
                      <a:cubicBezTo>
                        <a:pt x="32124" y="36814"/>
                        <a:pt x="34481" y="29956"/>
                        <a:pt x="35814" y="28849"/>
                      </a:cubicBezTo>
                      <a:cubicBezTo>
                        <a:pt x="37160" y="27730"/>
                        <a:pt x="38481" y="26527"/>
                        <a:pt x="38993" y="25110"/>
                      </a:cubicBezTo>
                      <a:cubicBezTo>
                        <a:pt x="39505" y="23705"/>
                        <a:pt x="41053" y="24539"/>
                        <a:pt x="41768" y="23622"/>
                      </a:cubicBezTo>
                      <a:cubicBezTo>
                        <a:pt x="42482" y="22693"/>
                        <a:pt x="43613" y="14323"/>
                        <a:pt x="44327" y="12609"/>
                      </a:cubicBezTo>
                      <a:cubicBezTo>
                        <a:pt x="45054" y="10882"/>
                        <a:pt x="46078" y="10692"/>
                        <a:pt x="46685" y="10894"/>
                      </a:cubicBezTo>
                      <a:cubicBezTo>
                        <a:pt x="47304" y="11097"/>
                        <a:pt x="48328" y="9275"/>
                        <a:pt x="49661" y="8573"/>
                      </a:cubicBezTo>
                      <a:cubicBezTo>
                        <a:pt x="51007" y="7870"/>
                        <a:pt x="52233" y="7465"/>
                        <a:pt x="53352" y="7763"/>
                      </a:cubicBezTo>
                      <a:cubicBezTo>
                        <a:pt x="54483" y="8073"/>
                        <a:pt x="53972" y="11894"/>
                        <a:pt x="54281" y="12406"/>
                      </a:cubicBezTo>
                      <a:cubicBezTo>
                        <a:pt x="54591" y="12906"/>
                        <a:pt x="56127" y="11394"/>
                        <a:pt x="56436" y="10085"/>
                      </a:cubicBezTo>
                      <a:cubicBezTo>
                        <a:pt x="56746" y="8775"/>
                        <a:pt x="62996" y="5953"/>
                        <a:pt x="63913" y="4941"/>
                      </a:cubicBezTo>
                      <a:cubicBezTo>
                        <a:pt x="64842" y="3941"/>
                        <a:pt x="63711" y="2417"/>
                        <a:pt x="65044" y="1215"/>
                      </a:cubicBezTo>
                      <a:cubicBezTo>
                        <a:pt x="66378" y="0"/>
                        <a:pt x="68426" y="203"/>
                        <a:pt x="70378" y="1215"/>
                      </a:cubicBezTo>
                      <a:cubicBezTo>
                        <a:pt x="72331" y="2215"/>
                        <a:pt x="72331" y="3227"/>
                        <a:pt x="73450" y="3334"/>
                      </a:cubicBezTo>
                      <a:cubicBezTo>
                        <a:pt x="74581" y="3429"/>
                        <a:pt x="74581" y="4536"/>
                        <a:pt x="76224" y="4739"/>
                      </a:cubicBezTo>
                      <a:cubicBezTo>
                        <a:pt x="77867" y="4941"/>
                        <a:pt x="79094" y="4941"/>
                        <a:pt x="79403" y="6453"/>
                      </a:cubicBezTo>
                      <a:cubicBezTo>
                        <a:pt x="79713" y="7965"/>
                        <a:pt x="80630" y="5953"/>
                        <a:pt x="82166" y="6953"/>
                      </a:cubicBezTo>
                      <a:cubicBezTo>
                        <a:pt x="83701" y="7965"/>
                        <a:pt x="85856" y="8168"/>
                        <a:pt x="86368" y="9585"/>
                      </a:cubicBezTo>
                      <a:cubicBezTo>
                        <a:pt x="86892" y="10990"/>
                        <a:pt x="86880" y="12609"/>
                        <a:pt x="88321" y="12502"/>
                      </a:cubicBezTo>
                      <a:cubicBezTo>
                        <a:pt x="89762" y="12406"/>
                        <a:pt x="90059" y="13109"/>
                        <a:pt x="90988" y="13811"/>
                      </a:cubicBezTo>
                      <a:cubicBezTo>
                        <a:pt x="91905" y="14526"/>
                        <a:pt x="93453" y="13740"/>
                        <a:pt x="93750" y="14585"/>
                      </a:cubicBezTo>
                      <a:cubicBezTo>
                        <a:pt x="94060" y="15431"/>
                        <a:pt x="96012" y="15621"/>
                        <a:pt x="96215" y="16335"/>
                      </a:cubicBezTo>
                      <a:cubicBezTo>
                        <a:pt x="96417" y="17050"/>
                        <a:pt x="97144" y="18550"/>
                        <a:pt x="98679" y="18348"/>
                      </a:cubicBezTo>
                      <a:cubicBezTo>
                        <a:pt x="100215" y="18157"/>
                        <a:pt x="100835" y="18252"/>
                        <a:pt x="101144" y="19860"/>
                      </a:cubicBez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3836925" y="4516304"/>
                  <a:ext cx="4040698" cy="794061"/>
                </a:xfrm>
                <a:custGeom>
                  <a:avLst/>
                  <a:gdLst/>
                  <a:ahLst/>
                  <a:cxnLst/>
                  <a:rect l="l" t="t" r="r" b="b"/>
                  <a:pathLst>
                    <a:path w="116087" h="19278" extrusionOk="0">
                      <a:moveTo>
                        <a:pt x="116086" y="1"/>
                      </a:moveTo>
                      <a:cubicBezTo>
                        <a:pt x="116086" y="1"/>
                        <a:pt x="87666" y="11097"/>
                        <a:pt x="51924" y="7097"/>
                      </a:cubicBezTo>
                      <a:cubicBezTo>
                        <a:pt x="25777" y="4180"/>
                        <a:pt x="0" y="19277"/>
                        <a:pt x="0" y="19277"/>
                      </a:cubicBezTo>
                      <a:lnTo>
                        <a:pt x="116086" y="192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52" name="Google Shape;552;p20"/>
          <p:cNvSpPr txBox="1">
            <a:spLocks noGrp="1"/>
          </p:cNvSpPr>
          <p:nvPr>
            <p:ph type="title"/>
          </p:nvPr>
        </p:nvSpPr>
        <p:spPr>
          <a:xfrm>
            <a:off x="1038525" y="415353"/>
            <a:ext cx="7066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1"/>
        <p:cNvGrpSpPr/>
        <p:nvPr/>
      </p:nvGrpSpPr>
      <p:grpSpPr>
        <a:xfrm>
          <a:off x="0" y="0"/>
          <a:ext cx="0" cy="0"/>
          <a:chOff x="0" y="0"/>
          <a:chExt cx="0" cy="0"/>
        </a:xfrm>
      </p:grpSpPr>
      <p:grpSp>
        <p:nvGrpSpPr>
          <p:cNvPr id="12" name="Google Shape;12;p3"/>
          <p:cNvGrpSpPr/>
          <p:nvPr/>
        </p:nvGrpSpPr>
        <p:grpSpPr>
          <a:xfrm>
            <a:off x="-1013075" y="15"/>
            <a:ext cx="10776656" cy="5146556"/>
            <a:chOff x="-1013075" y="15"/>
            <a:chExt cx="10776656" cy="5146556"/>
          </a:xfrm>
        </p:grpSpPr>
        <p:grpSp>
          <p:nvGrpSpPr>
            <p:cNvPr id="13" name="Google Shape;13;p3"/>
            <p:cNvGrpSpPr/>
            <p:nvPr/>
          </p:nvGrpSpPr>
          <p:grpSpPr>
            <a:xfrm>
              <a:off x="-1013075" y="3568105"/>
              <a:ext cx="5088705" cy="1578460"/>
              <a:chOff x="-765650" y="3568105"/>
              <a:chExt cx="5088705" cy="1578460"/>
            </a:xfrm>
          </p:grpSpPr>
          <p:sp>
            <p:nvSpPr>
              <p:cNvPr id="14" name="Google Shape;14;p3"/>
              <p:cNvSpPr/>
              <p:nvPr/>
            </p:nvSpPr>
            <p:spPr>
              <a:xfrm>
                <a:off x="-765650" y="3568105"/>
                <a:ext cx="2826324" cy="1578460"/>
              </a:xfrm>
              <a:custGeom>
                <a:avLst/>
                <a:gdLst/>
                <a:ahLst/>
                <a:cxnLst/>
                <a:rect l="l" t="t" r="r" b="b"/>
                <a:pathLst>
                  <a:path w="195323" h="109085" extrusionOk="0">
                    <a:moveTo>
                      <a:pt x="101442" y="21479"/>
                    </a:moveTo>
                    <a:lnTo>
                      <a:pt x="104180" y="25122"/>
                    </a:lnTo>
                    <a:cubicBezTo>
                      <a:pt x="104180" y="25122"/>
                      <a:pt x="106180" y="23717"/>
                      <a:pt x="109467" y="23622"/>
                    </a:cubicBezTo>
                    <a:cubicBezTo>
                      <a:pt x="112741" y="23515"/>
                      <a:pt x="117849" y="28349"/>
                      <a:pt x="117849" y="28349"/>
                    </a:cubicBezTo>
                    <a:cubicBezTo>
                      <a:pt x="117849" y="28349"/>
                      <a:pt x="122956" y="25694"/>
                      <a:pt x="123504" y="23622"/>
                    </a:cubicBezTo>
                    <a:cubicBezTo>
                      <a:pt x="124052" y="21538"/>
                      <a:pt x="124957" y="21181"/>
                      <a:pt x="125873" y="18490"/>
                    </a:cubicBezTo>
                    <a:cubicBezTo>
                      <a:pt x="126778" y="15812"/>
                      <a:pt x="129695" y="15085"/>
                      <a:pt x="130981" y="13657"/>
                    </a:cubicBezTo>
                    <a:cubicBezTo>
                      <a:pt x="132255" y="12216"/>
                      <a:pt x="135720" y="12216"/>
                      <a:pt x="136268" y="13657"/>
                    </a:cubicBezTo>
                    <a:cubicBezTo>
                      <a:pt x="136803" y="15085"/>
                      <a:pt x="140280" y="17955"/>
                      <a:pt x="141006" y="20467"/>
                    </a:cubicBezTo>
                    <a:cubicBezTo>
                      <a:pt x="141721" y="22979"/>
                      <a:pt x="141554" y="25122"/>
                      <a:pt x="144650" y="27634"/>
                    </a:cubicBezTo>
                    <a:cubicBezTo>
                      <a:pt x="147745" y="30147"/>
                      <a:pt x="149745" y="35338"/>
                      <a:pt x="151210" y="37302"/>
                    </a:cubicBezTo>
                    <a:cubicBezTo>
                      <a:pt x="152662" y="39279"/>
                      <a:pt x="153758" y="42684"/>
                      <a:pt x="154484" y="46446"/>
                    </a:cubicBezTo>
                    <a:cubicBezTo>
                      <a:pt x="155210" y="50209"/>
                      <a:pt x="195323" y="68473"/>
                      <a:pt x="195323" y="68473"/>
                    </a:cubicBezTo>
                    <a:lnTo>
                      <a:pt x="195323" y="109085"/>
                    </a:lnTo>
                    <a:lnTo>
                      <a:pt x="0" y="109085"/>
                    </a:lnTo>
                    <a:lnTo>
                      <a:pt x="0" y="65044"/>
                    </a:lnTo>
                    <a:cubicBezTo>
                      <a:pt x="0" y="65044"/>
                      <a:pt x="9156" y="63020"/>
                      <a:pt x="11823" y="59091"/>
                    </a:cubicBezTo>
                    <a:cubicBezTo>
                      <a:pt x="14490" y="55150"/>
                      <a:pt x="14288" y="53542"/>
                      <a:pt x="15931" y="53638"/>
                    </a:cubicBezTo>
                    <a:cubicBezTo>
                      <a:pt x="17562" y="53745"/>
                      <a:pt x="18181" y="52328"/>
                      <a:pt x="19312" y="50221"/>
                    </a:cubicBezTo>
                    <a:cubicBezTo>
                      <a:pt x="20444" y="48101"/>
                      <a:pt x="21158" y="45077"/>
                      <a:pt x="22182" y="45375"/>
                    </a:cubicBezTo>
                    <a:cubicBezTo>
                      <a:pt x="23206" y="45684"/>
                      <a:pt x="23313" y="46387"/>
                      <a:pt x="25051" y="44267"/>
                    </a:cubicBezTo>
                    <a:cubicBezTo>
                      <a:pt x="26790" y="42148"/>
                      <a:pt x="30278" y="41041"/>
                      <a:pt x="31207" y="38922"/>
                    </a:cubicBezTo>
                    <a:cubicBezTo>
                      <a:pt x="32124" y="36814"/>
                      <a:pt x="34481" y="29956"/>
                      <a:pt x="35814" y="28849"/>
                    </a:cubicBezTo>
                    <a:cubicBezTo>
                      <a:pt x="37160" y="27730"/>
                      <a:pt x="38481" y="26527"/>
                      <a:pt x="38993" y="25110"/>
                    </a:cubicBezTo>
                    <a:cubicBezTo>
                      <a:pt x="39505" y="23705"/>
                      <a:pt x="41053" y="24539"/>
                      <a:pt x="41768" y="23622"/>
                    </a:cubicBezTo>
                    <a:cubicBezTo>
                      <a:pt x="42482" y="22693"/>
                      <a:pt x="43613" y="14323"/>
                      <a:pt x="44327" y="12609"/>
                    </a:cubicBezTo>
                    <a:cubicBezTo>
                      <a:pt x="45054" y="10882"/>
                      <a:pt x="46078" y="10692"/>
                      <a:pt x="46685" y="10894"/>
                    </a:cubicBezTo>
                    <a:cubicBezTo>
                      <a:pt x="47304" y="11097"/>
                      <a:pt x="48328" y="9275"/>
                      <a:pt x="49661" y="8573"/>
                    </a:cubicBezTo>
                    <a:cubicBezTo>
                      <a:pt x="51007" y="7870"/>
                      <a:pt x="52233" y="7465"/>
                      <a:pt x="53352" y="7763"/>
                    </a:cubicBezTo>
                    <a:cubicBezTo>
                      <a:pt x="54483" y="8073"/>
                      <a:pt x="53972" y="11894"/>
                      <a:pt x="54281" y="12406"/>
                    </a:cubicBezTo>
                    <a:cubicBezTo>
                      <a:pt x="54591" y="12906"/>
                      <a:pt x="56127" y="11394"/>
                      <a:pt x="56436" y="10085"/>
                    </a:cubicBezTo>
                    <a:cubicBezTo>
                      <a:pt x="56746" y="8775"/>
                      <a:pt x="62996" y="5953"/>
                      <a:pt x="63913" y="4941"/>
                    </a:cubicBezTo>
                    <a:cubicBezTo>
                      <a:pt x="64842" y="3941"/>
                      <a:pt x="63711" y="2417"/>
                      <a:pt x="65044" y="1215"/>
                    </a:cubicBezTo>
                    <a:cubicBezTo>
                      <a:pt x="66378" y="0"/>
                      <a:pt x="68426" y="203"/>
                      <a:pt x="70378" y="1215"/>
                    </a:cubicBezTo>
                    <a:cubicBezTo>
                      <a:pt x="72331" y="2215"/>
                      <a:pt x="72331" y="3227"/>
                      <a:pt x="73450" y="3334"/>
                    </a:cubicBezTo>
                    <a:cubicBezTo>
                      <a:pt x="74581" y="3429"/>
                      <a:pt x="74581" y="4536"/>
                      <a:pt x="76224" y="4739"/>
                    </a:cubicBezTo>
                    <a:cubicBezTo>
                      <a:pt x="77867" y="4941"/>
                      <a:pt x="79094" y="4941"/>
                      <a:pt x="79403" y="6453"/>
                    </a:cubicBezTo>
                    <a:cubicBezTo>
                      <a:pt x="79713" y="7965"/>
                      <a:pt x="80630" y="5953"/>
                      <a:pt x="82166" y="6953"/>
                    </a:cubicBezTo>
                    <a:cubicBezTo>
                      <a:pt x="83701" y="7965"/>
                      <a:pt x="85856" y="8168"/>
                      <a:pt x="86368" y="9585"/>
                    </a:cubicBezTo>
                    <a:cubicBezTo>
                      <a:pt x="86892" y="10990"/>
                      <a:pt x="86880" y="12609"/>
                      <a:pt x="88321" y="12502"/>
                    </a:cubicBezTo>
                    <a:cubicBezTo>
                      <a:pt x="89762" y="12406"/>
                      <a:pt x="90059" y="13109"/>
                      <a:pt x="90988" y="13811"/>
                    </a:cubicBezTo>
                    <a:cubicBezTo>
                      <a:pt x="91905" y="14526"/>
                      <a:pt x="93453" y="13740"/>
                      <a:pt x="93750" y="14585"/>
                    </a:cubicBezTo>
                    <a:cubicBezTo>
                      <a:pt x="94060" y="15431"/>
                      <a:pt x="96012" y="15621"/>
                      <a:pt x="96215" y="16335"/>
                    </a:cubicBezTo>
                    <a:cubicBezTo>
                      <a:pt x="96417" y="17050"/>
                      <a:pt x="97144" y="18550"/>
                      <a:pt x="98679" y="18348"/>
                    </a:cubicBezTo>
                    <a:cubicBezTo>
                      <a:pt x="100215" y="18157"/>
                      <a:pt x="100835" y="18252"/>
                      <a:pt x="101144" y="19860"/>
                    </a:cubicBez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2022450" y="4545325"/>
                <a:ext cx="2300605" cy="598196"/>
              </a:xfrm>
              <a:custGeom>
                <a:avLst/>
                <a:gdLst/>
                <a:ahLst/>
                <a:cxnLst/>
                <a:rect l="l" t="t" r="r" b="b"/>
                <a:pathLst>
                  <a:path w="151805" h="19278" extrusionOk="0">
                    <a:moveTo>
                      <a:pt x="0" y="1"/>
                    </a:moveTo>
                    <a:cubicBezTo>
                      <a:pt x="0" y="1"/>
                      <a:pt x="34992" y="6109"/>
                      <a:pt x="64449" y="7097"/>
                    </a:cubicBezTo>
                    <a:cubicBezTo>
                      <a:pt x="98822" y="8264"/>
                      <a:pt x="151805" y="19277"/>
                      <a:pt x="151805" y="19277"/>
                    </a:cubicBezTo>
                    <a:lnTo>
                      <a:pt x="0" y="192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3"/>
            <p:cNvGrpSpPr/>
            <p:nvPr/>
          </p:nvGrpSpPr>
          <p:grpSpPr>
            <a:xfrm flipH="1">
              <a:off x="6143552" y="4222935"/>
              <a:ext cx="3620029" cy="920566"/>
              <a:chOff x="4939527" y="4919710"/>
              <a:chExt cx="3620029" cy="920566"/>
            </a:xfrm>
          </p:grpSpPr>
          <p:grpSp>
            <p:nvGrpSpPr>
              <p:cNvPr id="17" name="Google Shape;17;p3"/>
              <p:cNvGrpSpPr/>
              <p:nvPr/>
            </p:nvGrpSpPr>
            <p:grpSpPr>
              <a:xfrm>
                <a:off x="4939527" y="5053655"/>
                <a:ext cx="3620029" cy="786616"/>
                <a:chOff x="1855275" y="1578600"/>
                <a:chExt cx="154800" cy="33650"/>
              </a:xfrm>
            </p:grpSpPr>
            <p:sp>
              <p:nvSpPr>
                <p:cNvPr id="18" name="Google Shape;18;p3"/>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3"/>
              <p:cNvSpPr/>
              <p:nvPr/>
            </p:nvSpPr>
            <p:spPr>
              <a:xfrm>
                <a:off x="5674675" y="4919710"/>
                <a:ext cx="1507927" cy="920566"/>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3"/>
            <p:cNvSpPr/>
            <p:nvPr/>
          </p:nvSpPr>
          <p:spPr>
            <a:xfrm flipH="1">
              <a:off x="5601628" y="4548375"/>
              <a:ext cx="3542370" cy="598196"/>
            </a:xfrm>
            <a:custGeom>
              <a:avLst/>
              <a:gdLst/>
              <a:ahLst/>
              <a:cxnLst/>
              <a:rect l="l" t="t" r="r" b="b"/>
              <a:pathLst>
                <a:path w="151805" h="19278" extrusionOk="0">
                  <a:moveTo>
                    <a:pt x="0" y="1"/>
                  </a:moveTo>
                  <a:cubicBezTo>
                    <a:pt x="0" y="1"/>
                    <a:pt x="34992" y="6109"/>
                    <a:pt x="64449" y="7097"/>
                  </a:cubicBezTo>
                  <a:cubicBezTo>
                    <a:pt x="98822" y="8264"/>
                    <a:pt x="151805" y="19277"/>
                    <a:pt x="151805" y="19277"/>
                  </a:cubicBezTo>
                  <a:lnTo>
                    <a:pt x="0" y="192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4354987" y="15"/>
              <a:ext cx="4789105" cy="3676199"/>
              <a:chOff x="4354987" y="15"/>
              <a:chExt cx="4789105" cy="3676199"/>
            </a:xfrm>
          </p:grpSpPr>
          <p:sp>
            <p:nvSpPr>
              <p:cNvPr id="25" name="Google Shape;25;p3"/>
              <p:cNvSpPr/>
              <p:nvPr/>
            </p:nvSpPr>
            <p:spPr>
              <a:xfrm>
                <a:off x="4711976" y="592444"/>
                <a:ext cx="245058" cy="244736"/>
              </a:xfrm>
              <a:custGeom>
                <a:avLst/>
                <a:gdLst/>
                <a:ahLst/>
                <a:cxnLst/>
                <a:rect l="l" t="t" r="r" b="b"/>
                <a:pathLst>
                  <a:path w="9121" h="9109" extrusionOk="0">
                    <a:moveTo>
                      <a:pt x="5430" y="477"/>
                    </a:moveTo>
                    <a:cubicBezTo>
                      <a:pt x="7680" y="953"/>
                      <a:pt x="9121" y="3168"/>
                      <a:pt x="8645" y="5418"/>
                    </a:cubicBezTo>
                    <a:cubicBezTo>
                      <a:pt x="8156" y="7668"/>
                      <a:pt x="5954" y="9109"/>
                      <a:pt x="3692" y="8633"/>
                    </a:cubicBezTo>
                    <a:cubicBezTo>
                      <a:pt x="1441" y="8156"/>
                      <a:pt x="1" y="5942"/>
                      <a:pt x="489" y="3692"/>
                    </a:cubicBezTo>
                    <a:cubicBezTo>
                      <a:pt x="965" y="1429"/>
                      <a:pt x="3180" y="1"/>
                      <a:pt x="5430" y="4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4636156" y="224896"/>
                <a:ext cx="70420" cy="70393"/>
              </a:xfrm>
              <a:custGeom>
                <a:avLst/>
                <a:gdLst/>
                <a:ahLst/>
                <a:cxnLst/>
                <a:rect l="l" t="t" r="r" b="b"/>
                <a:pathLst>
                  <a:path w="2621" h="2620" extrusionOk="0">
                    <a:moveTo>
                      <a:pt x="2620" y="1501"/>
                    </a:moveTo>
                    <a:cubicBezTo>
                      <a:pt x="2620" y="500"/>
                      <a:pt x="1406" y="0"/>
                      <a:pt x="703" y="703"/>
                    </a:cubicBezTo>
                    <a:cubicBezTo>
                      <a:pt x="1" y="1405"/>
                      <a:pt x="501" y="2620"/>
                      <a:pt x="1501" y="2620"/>
                    </a:cubicBezTo>
                    <a:cubicBezTo>
                      <a:pt x="2108" y="2620"/>
                      <a:pt x="2620" y="2108"/>
                      <a:pt x="2620" y="15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4500851" y="1075494"/>
                <a:ext cx="344871" cy="344844"/>
              </a:xfrm>
              <a:custGeom>
                <a:avLst/>
                <a:gdLst/>
                <a:ahLst/>
                <a:cxnLst/>
                <a:rect l="l" t="t" r="r" b="b"/>
                <a:pathLst>
                  <a:path w="12836" h="12835" extrusionOk="0">
                    <a:moveTo>
                      <a:pt x="12097" y="5084"/>
                    </a:moveTo>
                    <a:cubicBezTo>
                      <a:pt x="12835" y="8215"/>
                      <a:pt x="10895" y="11359"/>
                      <a:pt x="7763" y="12097"/>
                    </a:cubicBezTo>
                    <a:cubicBezTo>
                      <a:pt x="4620" y="12835"/>
                      <a:pt x="1477" y="10894"/>
                      <a:pt x="739" y="7763"/>
                    </a:cubicBezTo>
                    <a:cubicBezTo>
                      <a:pt x="0" y="4620"/>
                      <a:pt x="1941" y="1476"/>
                      <a:pt x="5073" y="738"/>
                    </a:cubicBezTo>
                    <a:cubicBezTo>
                      <a:pt x="8216" y="0"/>
                      <a:pt x="11359" y="1941"/>
                      <a:pt x="12097" y="50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937501" y="539998"/>
                <a:ext cx="44815" cy="44788"/>
              </a:xfrm>
              <a:custGeom>
                <a:avLst/>
                <a:gdLst/>
                <a:ahLst/>
                <a:cxnLst/>
                <a:rect l="l" t="t" r="r" b="b"/>
                <a:pathLst>
                  <a:path w="1668" h="1667" extrusionOk="0">
                    <a:moveTo>
                      <a:pt x="1667" y="834"/>
                    </a:moveTo>
                    <a:cubicBezTo>
                      <a:pt x="1667" y="1298"/>
                      <a:pt x="1298" y="1667"/>
                      <a:pt x="834" y="1667"/>
                    </a:cubicBezTo>
                    <a:cubicBezTo>
                      <a:pt x="381" y="1667"/>
                      <a:pt x="0" y="1298"/>
                      <a:pt x="0" y="834"/>
                    </a:cubicBezTo>
                    <a:cubicBezTo>
                      <a:pt x="0" y="369"/>
                      <a:pt x="381" y="0"/>
                      <a:pt x="834" y="0"/>
                    </a:cubicBezTo>
                    <a:cubicBezTo>
                      <a:pt x="1298" y="0"/>
                      <a:pt x="1667" y="369"/>
                      <a:pt x="1667" y="83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5481004" y="1844818"/>
                <a:ext cx="115181" cy="115503"/>
              </a:xfrm>
              <a:custGeom>
                <a:avLst/>
                <a:gdLst/>
                <a:ahLst/>
                <a:cxnLst/>
                <a:rect l="l" t="t" r="r" b="b"/>
                <a:pathLst>
                  <a:path w="4287" h="4299" extrusionOk="0">
                    <a:moveTo>
                      <a:pt x="4286" y="2465"/>
                    </a:moveTo>
                    <a:cubicBezTo>
                      <a:pt x="4286" y="822"/>
                      <a:pt x="2310" y="1"/>
                      <a:pt x="1155" y="1155"/>
                    </a:cubicBezTo>
                    <a:cubicBezTo>
                      <a:pt x="0" y="2310"/>
                      <a:pt x="822" y="4287"/>
                      <a:pt x="2453" y="4299"/>
                    </a:cubicBezTo>
                    <a:cubicBezTo>
                      <a:pt x="3465" y="4299"/>
                      <a:pt x="4286" y="3477"/>
                      <a:pt x="4286" y="24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6919221" y="3360145"/>
                <a:ext cx="82564" cy="82886"/>
              </a:xfrm>
              <a:custGeom>
                <a:avLst/>
                <a:gdLst/>
                <a:ahLst/>
                <a:cxnLst/>
                <a:rect l="l" t="t" r="r" b="b"/>
                <a:pathLst>
                  <a:path w="3073" h="3085" extrusionOk="0">
                    <a:moveTo>
                      <a:pt x="3073" y="1762"/>
                    </a:moveTo>
                    <a:cubicBezTo>
                      <a:pt x="3073" y="596"/>
                      <a:pt x="1656" y="0"/>
                      <a:pt x="822" y="834"/>
                    </a:cubicBezTo>
                    <a:cubicBezTo>
                      <a:pt x="1" y="1667"/>
                      <a:pt x="584" y="3084"/>
                      <a:pt x="1763" y="3084"/>
                    </a:cubicBezTo>
                    <a:cubicBezTo>
                      <a:pt x="2489" y="3084"/>
                      <a:pt x="3073" y="2489"/>
                      <a:pt x="3073" y="176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440040" y="2991953"/>
                <a:ext cx="398929" cy="329503"/>
              </a:xfrm>
              <a:custGeom>
                <a:avLst/>
                <a:gdLst/>
                <a:ahLst/>
                <a:cxnLst/>
                <a:rect l="l" t="t" r="r" b="b"/>
                <a:pathLst>
                  <a:path w="14848" h="12264" extrusionOk="0">
                    <a:moveTo>
                      <a:pt x="11835" y="7263"/>
                    </a:moveTo>
                    <a:cubicBezTo>
                      <a:pt x="13133" y="8132"/>
                      <a:pt x="14847" y="7108"/>
                      <a:pt x="14716" y="5560"/>
                    </a:cubicBezTo>
                    <a:cubicBezTo>
                      <a:pt x="14573" y="4001"/>
                      <a:pt x="12704" y="3298"/>
                      <a:pt x="11573" y="4382"/>
                    </a:cubicBezTo>
                    <a:cubicBezTo>
                      <a:pt x="10597" y="1608"/>
                      <a:pt x="7703" y="0"/>
                      <a:pt x="4834" y="619"/>
                    </a:cubicBezTo>
                    <a:cubicBezTo>
                      <a:pt x="1953" y="1239"/>
                      <a:pt x="0" y="3906"/>
                      <a:pt x="262" y="6834"/>
                    </a:cubicBezTo>
                    <a:cubicBezTo>
                      <a:pt x="524" y="9775"/>
                      <a:pt x="2917" y="12049"/>
                      <a:pt x="5858" y="12157"/>
                    </a:cubicBezTo>
                    <a:cubicBezTo>
                      <a:pt x="8799" y="12264"/>
                      <a:pt x="11359" y="10168"/>
                      <a:pt x="11835" y="726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4810821" y="15"/>
                <a:ext cx="4333271" cy="3290731"/>
              </a:xfrm>
              <a:custGeom>
                <a:avLst/>
                <a:gdLst/>
                <a:ahLst/>
                <a:cxnLst/>
                <a:rect l="l" t="t" r="r" b="b"/>
                <a:pathLst>
                  <a:path w="161283" h="122480" extrusionOk="0">
                    <a:moveTo>
                      <a:pt x="29266" y="0"/>
                    </a:moveTo>
                    <a:cubicBezTo>
                      <a:pt x="31826" y="4299"/>
                      <a:pt x="30993" y="9811"/>
                      <a:pt x="27254" y="13157"/>
                    </a:cubicBezTo>
                    <a:cubicBezTo>
                      <a:pt x="29183" y="14764"/>
                      <a:pt x="30016" y="17324"/>
                      <a:pt x="29421" y="19753"/>
                    </a:cubicBezTo>
                    <a:cubicBezTo>
                      <a:pt x="28814" y="22194"/>
                      <a:pt x="26885" y="24063"/>
                      <a:pt x="24432" y="24599"/>
                    </a:cubicBezTo>
                    <a:cubicBezTo>
                      <a:pt x="19098" y="25754"/>
                      <a:pt x="14776" y="20265"/>
                      <a:pt x="17134" y="15336"/>
                    </a:cubicBezTo>
                    <a:cubicBezTo>
                      <a:pt x="15133" y="14705"/>
                      <a:pt x="13371" y="13490"/>
                      <a:pt x="12074" y="11847"/>
                    </a:cubicBezTo>
                    <a:cubicBezTo>
                      <a:pt x="6001" y="21932"/>
                      <a:pt x="4561" y="33338"/>
                      <a:pt x="5239" y="41124"/>
                    </a:cubicBezTo>
                    <a:cubicBezTo>
                      <a:pt x="7323" y="37505"/>
                      <a:pt x="12443" y="37219"/>
                      <a:pt x="14919" y="40589"/>
                    </a:cubicBezTo>
                    <a:cubicBezTo>
                      <a:pt x="17396" y="43946"/>
                      <a:pt x="15598" y="48756"/>
                      <a:pt x="11514" y="49661"/>
                    </a:cubicBezTo>
                    <a:cubicBezTo>
                      <a:pt x="11181" y="49733"/>
                      <a:pt x="10847" y="49780"/>
                      <a:pt x="10502" y="49792"/>
                    </a:cubicBezTo>
                    <a:cubicBezTo>
                      <a:pt x="10419" y="49792"/>
                      <a:pt x="10335" y="49804"/>
                      <a:pt x="10252" y="49804"/>
                    </a:cubicBezTo>
                    <a:cubicBezTo>
                      <a:pt x="9097" y="49804"/>
                      <a:pt x="7966" y="49459"/>
                      <a:pt x="7013" y="48804"/>
                    </a:cubicBezTo>
                    <a:lnTo>
                      <a:pt x="7025" y="48840"/>
                    </a:lnTo>
                    <a:cubicBezTo>
                      <a:pt x="7394" y="49804"/>
                      <a:pt x="7037" y="50899"/>
                      <a:pt x="6156" y="51435"/>
                    </a:cubicBezTo>
                    <a:cubicBezTo>
                      <a:pt x="2215" y="53876"/>
                      <a:pt x="1" y="58353"/>
                      <a:pt x="453" y="62960"/>
                    </a:cubicBezTo>
                    <a:cubicBezTo>
                      <a:pt x="1001" y="68842"/>
                      <a:pt x="5823" y="73533"/>
                      <a:pt x="11716" y="73926"/>
                    </a:cubicBezTo>
                    <a:cubicBezTo>
                      <a:pt x="16943" y="74295"/>
                      <a:pt x="21825" y="71271"/>
                      <a:pt x="23825" y="66425"/>
                    </a:cubicBezTo>
                    <a:cubicBezTo>
                      <a:pt x="24123" y="65651"/>
                      <a:pt x="24968" y="65258"/>
                      <a:pt x="25754" y="65532"/>
                    </a:cubicBezTo>
                    <a:lnTo>
                      <a:pt x="25825" y="65556"/>
                    </a:lnTo>
                    <a:cubicBezTo>
                      <a:pt x="24361" y="61389"/>
                      <a:pt x="28064" y="57245"/>
                      <a:pt x="32362" y="58234"/>
                    </a:cubicBezTo>
                    <a:cubicBezTo>
                      <a:pt x="36660" y="59234"/>
                      <a:pt x="38172" y="64580"/>
                      <a:pt x="35029" y="67675"/>
                    </a:cubicBezTo>
                    <a:cubicBezTo>
                      <a:pt x="40982" y="69807"/>
                      <a:pt x="52507" y="70997"/>
                      <a:pt x="68938" y="54567"/>
                    </a:cubicBezTo>
                    <a:cubicBezTo>
                      <a:pt x="60484" y="65461"/>
                      <a:pt x="58496" y="73533"/>
                      <a:pt x="59603" y="78260"/>
                    </a:cubicBezTo>
                    <a:cubicBezTo>
                      <a:pt x="62723" y="78558"/>
                      <a:pt x="67473" y="80534"/>
                      <a:pt x="67473" y="83725"/>
                    </a:cubicBezTo>
                    <a:cubicBezTo>
                      <a:pt x="67473" y="87106"/>
                      <a:pt x="64723" y="89857"/>
                      <a:pt x="61330" y="89857"/>
                    </a:cubicBezTo>
                    <a:cubicBezTo>
                      <a:pt x="61008" y="89857"/>
                      <a:pt x="60675" y="89821"/>
                      <a:pt x="60341" y="89773"/>
                    </a:cubicBezTo>
                    <a:cubicBezTo>
                      <a:pt x="60901" y="94786"/>
                      <a:pt x="63020" y="99346"/>
                      <a:pt x="66342" y="103346"/>
                    </a:cubicBezTo>
                    <a:cubicBezTo>
                      <a:pt x="68450" y="101644"/>
                      <a:pt x="71474" y="101727"/>
                      <a:pt x="73498" y="103525"/>
                    </a:cubicBezTo>
                    <a:cubicBezTo>
                      <a:pt x="75522" y="105323"/>
                      <a:pt x="75951" y="108323"/>
                      <a:pt x="74510" y="110609"/>
                    </a:cubicBezTo>
                    <a:cubicBezTo>
                      <a:pt x="77784" y="112800"/>
                      <a:pt x="81273" y="114645"/>
                      <a:pt x="84928" y="116110"/>
                    </a:cubicBezTo>
                    <a:cubicBezTo>
                      <a:pt x="85178" y="114943"/>
                      <a:pt x="85595" y="113812"/>
                      <a:pt x="86166" y="112764"/>
                    </a:cubicBezTo>
                    <a:cubicBezTo>
                      <a:pt x="82082" y="112264"/>
                      <a:pt x="80356" y="107299"/>
                      <a:pt x="83249" y="104382"/>
                    </a:cubicBezTo>
                    <a:cubicBezTo>
                      <a:pt x="86142" y="101465"/>
                      <a:pt x="91131" y="103156"/>
                      <a:pt x="91655" y="107228"/>
                    </a:cubicBezTo>
                    <a:cubicBezTo>
                      <a:pt x="91667" y="107311"/>
                      <a:pt x="91667" y="107383"/>
                      <a:pt x="91667" y="107454"/>
                    </a:cubicBezTo>
                    <a:cubicBezTo>
                      <a:pt x="96060" y="105287"/>
                      <a:pt x="101311" y="105871"/>
                      <a:pt x="105121" y="108942"/>
                    </a:cubicBezTo>
                    <a:cubicBezTo>
                      <a:pt x="108931" y="112014"/>
                      <a:pt x="110610" y="117027"/>
                      <a:pt x="109419" y="121777"/>
                    </a:cubicBezTo>
                    <a:cubicBezTo>
                      <a:pt x="117765" y="122480"/>
                      <a:pt x="126147" y="122099"/>
                      <a:pt x="134386" y="120646"/>
                    </a:cubicBezTo>
                    <a:cubicBezTo>
                      <a:pt x="133994" y="119551"/>
                      <a:pt x="133934" y="118372"/>
                      <a:pt x="134208" y="117241"/>
                    </a:cubicBezTo>
                    <a:cubicBezTo>
                      <a:pt x="134779" y="114895"/>
                      <a:pt x="136684" y="113121"/>
                      <a:pt x="139054" y="112728"/>
                    </a:cubicBezTo>
                    <a:cubicBezTo>
                      <a:pt x="141423" y="112324"/>
                      <a:pt x="143804" y="113383"/>
                      <a:pt x="145102" y="115419"/>
                    </a:cubicBezTo>
                    <a:cubicBezTo>
                      <a:pt x="145662" y="113967"/>
                      <a:pt x="147067" y="113014"/>
                      <a:pt x="148614" y="113050"/>
                    </a:cubicBezTo>
                    <a:cubicBezTo>
                      <a:pt x="150174" y="113086"/>
                      <a:pt x="151531" y="114098"/>
                      <a:pt x="152020" y="115574"/>
                    </a:cubicBezTo>
                    <a:cubicBezTo>
                      <a:pt x="155210" y="114264"/>
                      <a:pt x="158306" y="112728"/>
                      <a:pt x="161283" y="110990"/>
                    </a:cubicBezTo>
                    <a:lnTo>
                      <a:pt x="161283" y="0"/>
                    </a:lnTo>
                    <a:close/>
                    <a:moveTo>
                      <a:pt x="10942" y="22813"/>
                    </a:moveTo>
                    <a:cubicBezTo>
                      <a:pt x="9228" y="22813"/>
                      <a:pt x="8371" y="20741"/>
                      <a:pt x="9573" y="19527"/>
                    </a:cubicBezTo>
                    <a:cubicBezTo>
                      <a:pt x="10788" y="18312"/>
                      <a:pt x="12859" y="19169"/>
                      <a:pt x="12859" y="20884"/>
                    </a:cubicBezTo>
                    <a:cubicBezTo>
                      <a:pt x="12859" y="21944"/>
                      <a:pt x="12002" y="22813"/>
                      <a:pt x="10942" y="22813"/>
                    </a:cubicBezTo>
                    <a:close/>
                    <a:moveTo>
                      <a:pt x="14110" y="37838"/>
                    </a:moveTo>
                    <a:cubicBezTo>
                      <a:pt x="13252" y="37838"/>
                      <a:pt x="12812" y="36803"/>
                      <a:pt x="13431" y="36195"/>
                    </a:cubicBezTo>
                    <a:cubicBezTo>
                      <a:pt x="14038" y="35576"/>
                      <a:pt x="15074" y="36017"/>
                      <a:pt x="15074" y="36874"/>
                    </a:cubicBezTo>
                    <a:cubicBezTo>
                      <a:pt x="15074" y="37410"/>
                      <a:pt x="14645" y="37838"/>
                      <a:pt x="14110" y="37838"/>
                    </a:cubicBezTo>
                    <a:close/>
                    <a:moveTo>
                      <a:pt x="32052" y="12716"/>
                    </a:moveTo>
                    <a:cubicBezTo>
                      <a:pt x="32052" y="11668"/>
                      <a:pt x="33314" y="11145"/>
                      <a:pt x="34052" y="11883"/>
                    </a:cubicBezTo>
                    <a:cubicBezTo>
                      <a:pt x="34791" y="12621"/>
                      <a:pt x="34267" y="13883"/>
                      <a:pt x="33231" y="13883"/>
                    </a:cubicBezTo>
                    <a:cubicBezTo>
                      <a:pt x="32576" y="13883"/>
                      <a:pt x="32052" y="13359"/>
                      <a:pt x="32052" y="12716"/>
                    </a:cubicBezTo>
                    <a:close/>
                    <a:moveTo>
                      <a:pt x="34374" y="51542"/>
                    </a:moveTo>
                    <a:cubicBezTo>
                      <a:pt x="33517" y="51542"/>
                      <a:pt x="33088" y="50495"/>
                      <a:pt x="33695" y="49887"/>
                    </a:cubicBezTo>
                    <a:cubicBezTo>
                      <a:pt x="34303" y="49280"/>
                      <a:pt x="35338" y="49709"/>
                      <a:pt x="35338" y="50578"/>
                    </a:cubicBezTo>
                    <a:cubicBezTo>
                      <a:pt x="35338" y="51102"/>
                      <a:pt x="34910" y="51542"/>
                      <a:pt x="34374" y="51542"/>
                    </a:cubicBezTo>
                    <a:close/>
                    <a:moveTo>
                      <a:pt x="40553" y="63306"/>
                    </a:moveTo>
                    <a:cubicBezTo>
                      <a:pt x="39517" y="63306"/>
                      <a:pt x="38994" y="62068"/>
                      <a:pt x="39732" y="61329"/>
                    </a:cubicBezTo>
                    <a:cubicBezTo>
                      <a:pt x="40458" y="60603"/>
                      <a:pt x="41708" y="61115"/>
                      <a:pt x="41708" y="62151"/>
                    </a:cubicBezTo>
                    <a:cubicBezTo>
                      <a:pt x="41708" y="62794"/>
                      <a:pt x="41184" y="63306"/>
                      <a:pt x="40553" y="63306"/>
                    </a:cubicBezTo>
                    <a:close/>
                    <a:moveTo>
                      <a:pt x="51686" y="64937"/>
                    </a:moveTo>
                    <a:cubicBezTo>
                      <a:pt x="49793" y="64937"/>
                      <a:pt x="48840" y="62651"/>
                      <a:pt x="50185" y="61306"/>
                    </a:cubicBezTo>
                    <a:cubicBezTo>
                      <a:pt x="51519" y="59972"/>
                      <a:pt x="53805" y="60913"/>
                      <a:pt x="53805" y="62806"/>
                    </a:cubicBezTo>
                    <a:cubicBezTo>
                      <a:pt x="53805" y="63984"/>
                      <a:pt x="52852" y="64937"/>
                      <a:pt x="51686" y="64937"/>
                    </a:cubicBezTo>
                    <a:close/>
                    <a:moveTo>
                      <a:pt x="66878" y="96000"/>
                    </a:moveTo>
                    <a:cubicBezTo>
                      <a:pt x="65318" y="96000"/>
                      <a:pt x="64532" y="94107"/>
                      <a:pt x="65640" y="93000"/>
                    </a:cubicBezTo>
                    <a:cubicBezTo>
                      <a:pt x="66747" y="91893"/>
                      <a:pt x="68628" y="92678"/>
                      <a:pt x="68628" y="94238"/>
                    </a:cubicBezTo>
                    <a:cubicBezTo>
                      <a:pt x="68628" y="95214"/>
                      <a:pt x="67842" y="96000"/>
                      <a:pt x="66878" y="96000"/>
                    </a:cubicBezTo>
                    <a:close/>
                    <a:moveTo>
                      <a:pt x="75641" y="101834"/>
                    </a:moveTo>
                    <a:cubicBezTo>
                      <a:pt x="74867" y="101834"/>
                      <a:pt x="74474" y="100894"/>
                      <a:pt x="75022" y="100334"/>
                    </a:cubicBezTo>
                    <a:cubicBezTo>
                      <a:pt x="75570" y="99786"/>
                      <a:pt x="76522" y="100179"/>
                      <a:pt x="76522" y="100965"/>
                    </a:cubicBezTo>
                    <a:cubicBezTo>
                      <a:pt x="76522" y="101441"/>
                      <a:pt x="76129" y="101822"/>
                      <a:pt x="75653" y="101834"/>
                    </a:cubicBezTo>
                    <a:close/>
                    <a:moveTo>
                      <a:pt x="113396" y="109871"/>
                    </a:moveTo>
                    <a:cubicBezTo>
                      <a:pt x="111812" y="110073"/>
                      <a:pt x="110764" y="108252"/>
                      <a:pt x="111741" y="106990"/>
                    </a:cubicBezTo>
                    <a:cubicBezTo>
                      <a:pt x="112717" y="105716"/>
                      <a:pt x="114741" y="106263"/>
                      <a:pt x="114955" y="107847"/>
                    </a:cubicBezTo>
                    <a:cubicBezTo>
                      <a:pt x="115075" y="108835"/>
                      <a:pt x="114384" y="109728"/>
                      <a:pt x="113408" y="109859"/>
                    </a:cubicBezTo>
                    <a:close/>
                    <a:moveTo>
                      <a:pt x="145995" y="112121"/>
                    </a:moveTo>
                    <a:cubicBezTo>
                      <a:pt x="142852" y="112538"/>
                      <a:pt x="140792" y="108942"/>
                      <a:pt x="142721" y="106430"/>
                    </a:cubicBezTo>
                    <a:cubicBezTo>
                      <a:pt x="144650" y="103930"/>
                      <a:pt x="148650" y="105001"/>
                      <a:pt x="149067" y="108145"/>
                    </a:cubicBezTo>
                    <a:cubicBezTo>
                      <a:pt x="149317" y="110085"/>
                      <a:pt x="147948" y="111871"/>
                      <a:pt x="146007" y="112121"/>
                    </a:cubicBezTo>
                    <a:close/>
                    <a:moveTo>
                      <a:pt x="152389" y="110288"/>
                    </a:moveTo>
                    <a:cubicBezTo>
                      <a:pt x="151448" y="110407"/>
                      <a:pt x="150829" y="109323"/>
                      <a:pt x="151412" y="108573"/>
                    </a:cubicBezTo>
                    <a:cubicBezTo>
                      <a:pt x="151984" y="107811"/>
                      <a:pt x="153198" y="108133"/>
                      <a:pt x="153317" y="109085"/>
                    </a:cubicBezTo>
                    <a:cubicBezTo>
                      <a:pt x="153389" y="109669"/>
                      <a:pt x="152984" y="110204"/>
                      <a:pt x="152401" y="11028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8277803" y="3254261"/>
                <a:ext cx="421632" cy="421954"/>
              </a:xfrm>
              <a:custGeom>
                <a:avLst/>
                <a:gdLst/>
                <a:ahLst/>
                <a:cxnLst/>
                <a:rect l="l" t="t" r="r" b="b"/>
                <a:pathLst>
                  <a:path w="15693" h="15705" extrusionOk="0">
                    <a:moveTo>
                      <a:pt x="14229" y="5203"/>
                    </a:moveTo>
                    <a:cubicBezTo>
                      <a:pt x="15693" y="8728"/>
                      <a:pt x="14026" y="12776"/>
                      <a:pt x="10490" y="14240"/>
                    </a:cubicBezTo>
                    <a:cubicBezTo>
                      <a:pt x="6966" y="15705"/>
                      <a:pt x="2918" y="14026"/>
                      <a:pt x="1453" y="10502"/>
                    </a:cubicBezTo>
                    <a:cubicBezTo>
                      <a:pt x="1" y="6966"/>
                      <a:pt x="1667" y="2929"/>
                      <a:pt x="5204" y="1465"/>
                    </a:cubicBezTo>
                    <a:cubicBezTo>
                      <a:pt x="8728" y="0"/>
                      <a:pt x="12776" y="1679"/>
                      <a:pt x="14229" y="520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8751558" y="3325594"/>
                <a:ext cx="72650" cy="72650"/>
              </a:xfrm>
              <a:custGeom>
                <a:avLst/>
                <a:gdLst/>
                <a:ahLst/>
                <a:cxnLst/>
                <a:rect l="l" t="t" r="r" b="b"/>
                <a:pathLst>
                  <a:path w="2704" h="2704" extrusionOk="0">
                    <a:moveTo>
                      <a:pt x="2703" y="1548"/>
                    </a:moveTo>
                    <a:cubicBezTo>
                      <a:pt x="2703" y="512"/>
                      <a:pt x="1453" y="0"/>
                      <a:pt x="727" y="727"/>
                    </a:cubicBezTo>
                    <a:cubicBezTo>
                      <a:pt x="1" y="1453"/>
                      <a:pt x="513" y="2691"/>
                      <a:pt x="1549" y="2703"/>
                    </a:cubicBezTo>
                    <a:cubicBezTo>
                      <a:pt x="2180" y="2703"/>
                      <a:pt x="2703" y="2179"/>
                      <a:pt x="2703" y="15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354987" y="1032291"/>
                <a:ext cx="140759" cy="140786"/>
              </a:xfrm>
              <a:custGeom>
                <a:avLst/>
                <a:gdLst/>
                <a:ahLst/>
                <a:cxnLst/>
                <a:rect l="l" t="t" r="r" b="b"/>
                <a:pathLst>
                  <a:path w="5239" h="5240" extrusionOk="0">
                    <a:moveTo>
                      <a:pt x="5239" y="3001"/>
                    </a:moveTo>
                    <a:cubicBezTo>
                      <a:pt x="5239" y="1001"/>
                      <a:pt x="2822" y="1"/>
                      <a:pt x="1417" y="1418"/>
                    </a:cubicBezTo>
                    <a:cubicBezTo>
                      <a:pt x="0" y="2823"/>
                      <a:pt x="1000" y="5239"/>
                      <a:pt x="3001" y="5239"/>
                    </a:cubicBezTo>
                    <a:cubicBezTo>
                      <a:pt x="4239" y="5239"/>
                      <a:pt x="5239" y="4239"/>
                      <a:pt x="5239" y="30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a:off x="5674679" y="671875"/>
              <a:ext cx="718102" cy="301123"/>
              <a:chOff x="1855275" y="1547350"/>
              <a:chExt cx="154800" cy="64900"/>
            </a:xfrm>
          </p:grpSpPr>
          <p:sp>
            <p:nvSpPr>
              <p:cNvPr id="37" name="Google Shape;37;p3"/>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3"/>
            <p:cNvGrpSpPr/>
            <p:nvPr/>
          </p:nvGrpSpPr>
          <p:grpSpPr>
            <a:xfrm>
              <a:off x="8212761" y="283274"/>
              <a:ext cx="1507907" cy="632730"/>
              <a:chOff x="1855275" y="1547350"/>
              <a:chExt cx="154800" cy="64900"/>
            </a:xfrm>
          </p:grpSpPr>
          <p:sp>
            <p:nvSpPr>
              <p:cNvPr id="43" name="Google Shape;43;p3"/>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3"/>
            <p:cNvGrpSpPr/>
            <p:nvPr/>
          </p:nvGrpSpPr>
          <p:grpSpPr>
            <a:xfrm>
              <a:off x="7493894" y="1951306"/>
              <a:ext cx="982160" cy="411829"/>
              <a:chOff x="1855275" y="1547350"/>
              <a:chExt cx="154800" cy="64900"/>
            </a:xfrm>
          </p:grpSpPr>
          <p:sp>
            <p:nvSpPr>
              <p:cNvPr id="49" name="Google Shape;49;p3"/>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 name="Google Shape;54;p3"/>
          <p:cNvSpPr txBox="1">
            <a:spLocks noGrp="1"/>
          </p:cNvSpPr>
          <p:nvPr>
            <p:ph type="title"/>
          </p:nvPr>
        </p:nvSpPr>
        <p:spPr>
          <a:xfrm>
            <a:off x="1398900" y="2581348"/>
            <a:ext cx="5211300" cy="841800"/>
          </a:xfrm>
          <a:prstGeom prst="rect">
            <a:avLst/>
          </a:prstGeom>
        </p:spPr>
        <p:txBody>
          <a:bodyPr spcFirstLastPara="1" wrap="square" lIns="91425" tIns="91425" rIns="91425" bIns="91425" anchor="ctr" anchorCtr="0">
            <a:noAutofit/>
          </a:bodyPr>
          <a:lstStyle>
            <a:lvl1pPr lvl="0" algn="l">
              <a:spcBef>
                <a:spcPts val="0"/>
              </a:spcBef>
              <a:spcAft>
                <a:spcPts val="0"/>
              </a:spcAft>
              <a:buClr>
                <a:schemeClr val="accent1"/>
              </a:buClr>
              <a:buSzPts val="3600"/>
              <a:buNone/>
              <a:defRPr sz="6000">
                <a:solidFill>
                  <a:schemeClr val="accent2"/>
                </a:solidFill>
              </a:defRPr>
            </a:lvl1pPr>
            <a:lvl2pPr lvl="1" algn="ctr">
              <a:spcBef>
                <a:spcPts val="0"/>
              </a:spcBef>
              <a:spcAft>
                <a:spcPts val="0"/>
              </a:spcAft>
              <a:buClr>
                <a:schemeClr val="accent1"/>
              </a:buClr>
              <a:buSzPts val="3600"/>
              <a:buNone/>
              <a:defRPr sz="3600">
                <a:solidFill>
                  <a:schemeClr val="accent1"/>
                </a:solidFill>
              </a:defRPr>
            </a:lvl2pPr>
            <a:lvl3pPr lvl="2" algn="ctr">
              <a:spcBef>
                <a:spcPts val="0"/>
              </a:spcBef>
              <a:spcAft>
                <a:spcPts val="0"/>
              </a:spcAft>
              <a:buClr>
                <a:schemeClr val="accent1"/>
              </a:buClr>
              <a:buSzPts val="3600"/>
              <a:buNone/>
              <a:defRPr sz="3600">
                <a:solidFill>
                  <a:schemeClr val="accent1"/>
                </a:solidFill>
              </a:defRPr>
            </a:lvl3pPr>
            <a:lvl4pPr lvl="3" algn="ctr">
              <a:spcBef>
                <a:spcPts val="0"/>
              </a:spcBef>
              <a:spcAft>
                <a:spcPts val="0"/>
              </a:spcAft>
              <a:buClr>
                <a:schemeClr val="accent1"/>
              </a:buClr>
              <a:buSzPts val="3600"/>
              <a:buNone/>
              <a:defRPr sz="3600">
                <a:solidFill>
                  <a:schemeClr val="accent1"/>
                </a:solidFill>
              </a:defRPr>
            </a:lvl4pPr>
            <a:lvl5pPr lvl="4" algn="ctr">
              <a:spcBef>
                <a:spcPts val="0"/>
              </a:spcBef>
              <a:spcAft>
                <a:spcPts val="0"/>
              </a:spcAft>
              <a:buClr>
                <a:schemeClr val="accent1"/>
              </a:buClr>
              <a:buSzPts val="3600"/>
              <a:buNone/>
              <a:defRPr sz="3600">
                <a:solidFill>
                  <a:schemeClr val="accent1"/>
                </a:solidFill>
              </a:defRPr>
            </a:lvl5pPr>
            <a:lvl6pPr lvl="5" algn="ctr">
              <a:spcBef>
                <a:spcPts val="0"/>
              </a:spcBef>
              <a:spcAft>
                <a:spcPts val="0"/>
              </a:spcAft>
              <a:buClr>
                <a:schemeClr val="accent1"/>
              </a:buClr>
              <a:buSzPts val="3600"/>
              <a:buNone/>
              <a:defRPr sz="3600">
                <a:solidFill>
                  <a:schemeClr val="accent1"/>
                </a:solidFill>
              </a:defRPr>
            </a:lvl6pPr>
            <a:lvl7pPr lvl="6" algn="ctr">
              <a:spcBef>
                <a:spcPts val="0"/>
              </a:spcBef>
              <a:spcAft>
                <a:spcPts val="0"/>
              </a:spcAft>
              <a:buClr>
                <a:schemeClr val="accent1"/>
              </a:buClr>
              <a:buSzPts val="3600"/>
              <a:buNone/>
              <a:defRPr sz="3600">
                <a:solidFill>
                  <a:schemeClr val="accent1"/>
                </a:solidFill>
              </a:defRPr>
            </a:lvl7pPr>
            <a:lvl8pPr lvl="7" algn="ctr">
              <a:spcBef>
                <a:spcPts val="0"/>
              </a:spcBef>
              <a:spcAft>
                <a:spcPts val="0"/>
              </a:spcAft>
              <a:buClr>
                <a:schemeClr val="accent1"/>
              </a:buClr>
              <a:buSzPts val="3600"/>
              <a:buNone/>
              <a:defRPr sz="3600">
                <a:solidFill>
                  <a:schemeClr val="accent1"/>
                </a:solidFill>
              </a:defRPr>
            </a:lvl8pPr>
            <a:lvl9pPr lvl="8" algn="ctr">
              <a:spcBef>
                <a:spcPts val="0"/>
              </a:spcBef>
              <a:spcAft>
                <a:spcPts val="0"/>
              </a:spcAft>
              <a:buClr>
                <a:schemeClr val="accent1"/>
              </a:buClr>
              <a:buSzPts val="3600"/>
              <a:buNone/>
              <a:defRPr sz="3600">
                <a:solidFill>
                  <a:schemeClr val="accent1"/>
                </a:solidFill>
              </a:defRPr>
            </a:lvl9pPr>
          </a:lstStyle>
          <a:p>
            <a:endParaRPr/>
          </a:p>
        </p:txBody>
      </p:sp>
      <p:sp>
        <p:nvSpPr>
          <p:cNvPr id="55" name="Google Shape;55;p3"/>
          <p:cNvSpPr txBox="1">
            <a:spLocks noGrp="1"/>
          </p:cNvSpPr>
          <p:nvPr>
            <p:ph type="subTitle" idx="1"/>
          </p:nvPr>
        </p:nvSpPr>
        <p:spPr>
          <a:xfrm>
            <a:off x="1398900" y="3399323"/>
            <a:ext cx="2432100" cy="593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400"/>
              <a:buNone/>
              <a:defRPr>
                <a:solidFill>
                  <a:schemeClr val="accent1"/>
                </a:solidFill>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a:endParaRPr/>
          </a:p>
        </p:txBody>
      </p:sp>
      <p:sp>
        <p:nvSpPr>
          <p:cNvPr id="56" name="Google Shape;56;p3"/>
          <p:cNvSpPr txBox="1">
            <a:spLocks noGrp="1"/>
          </p:cNvSpPr>
          <p:nvPr>
            <p:ph type="title" idx="2" hasCustomPrompt="1"/>
          </p:nvPr>
        </p:nvSpPr>
        <p:spPr>
          <a:xfrm>
            <a:off x="1398900" y="1088923"/>
            <a:ext cx="2467800" cy="1544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1"/>
              </a:buClr>
              <a:buSzPts val="12000"/>
              <a:buNone/>
              <a:defRPr sz="12000">
                <a:solidFill>
                  <a:schemeClr val="accent2"/>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4">
  <p:cSld name="CUSTOM_12_1_1">
    <p:bg>
      <p:bgPr>
        <a:solidFill>
          <a:schemeClr val="lt1"/>
        </a:solidFill>
        <a:effectLst/>
      </p:bgPr>
    </p:bg>
    <p:spTree>
      <p:nvGrpSpPr>
        <p:cNvPr id="1" name="Shape 553"/>
        <p:cNvGrpSpPr/>
        <p:nvPr/>
      </p:nvGrpSpPr>
      <p:grpSpPr>
        <a:xfrm>
          <a:off x="0" y="0"/>
          <a:ext cx="0" cy="0"/>
          <a:chOff x="0" y="0"/>
          <a:chExt cx="0" cy="0"/>
        </a:xfrm>
      </p:grpSpPr>
      <p:grpSp>
        <p:nvGrpSpPr>
          <p:cNvPr id="554" name="Google Shape;554;p21"/>
          <p:cNvGrpSpPr/>
          <p:nvPr/>
        </p:nvGrpSpPr>
        <p:grpSpPr>
          <a:xfrm>
            <a:off x="-1265427" y="-194279"/>
            <a:ext cx="11954247" cy="5765486"/>
            <a:chOff x="-1265427" y="-194279"/>
            <a:chExt cx="11954247" cy="5765486"/>
          </a:xfrm>
        </p:grpSpPr>
        <p:grpSp>
          <p:nvGrpSpPr>
            <p:cNvPr id="555" name="Google Shape;555;p21"/>
            <p:cNvGrpSpPr/>
            <p:nvPr/>
          </p:nvGrpSpPr>
          <p:grpSpPr>
            <a:xfrm>
              <a:off x="-1265427" y="254880"/>
              <a:ext cx="1701360" cy="714504"/>
              <a:chOff x="1855275" y="1547350"/>
              <a:chExt cx="154800" cy="64900"/>
            </a:xfrm>
          </p:grpSpPr>
          <p:sp>
            <p:nvSpPr>
              <p:cNvPr id="556" name="Google Shape;556;p21"/>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1"/>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1"/>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1"/>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1"/>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21"/>
            <p:cNvGrpSpPr/>
            <p:nvPr/>
          </p:nvGrpSpPr>
          <p:grpSpPr>
            <a:xfrm>
              <a:off x="23406" y="-194279"/>
              <a:ext cx="1015116" cy="449160"/>
              <a:chOff x="1855275" y="1547350"/>
              <a:chExt cx="154800" cy="64900"/>
            </a:xfrm>
          </p:grpSpPr>
          <p:sp>
            <p:nvSpPr>
              <p:cNvPr id="562" name="Google Shape;562;p21"/>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1"/>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1"/>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1"/>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1"/>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21"/>
            <p:cNvGrpSpPr/>
            <p:nvPr/>
          </p:nvGrpSpPr>
          <p:grpSpPr>
            <a:xfrm>
              <a:off x="-1226394" y="3864424"/>
              <a:ext cx="3169437" cy="1333293"/>
              <a:chOff x="1855275" y="1547350"/>
              <a:chExt cx="154800" cy="64900"/>
            </a:xfrm>
          </p:grpSpPr>
          <p:sp>
            <p:nvSpPr>
              <p:cNvPr id="568" name="Google Shape;568;p21"/>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1"/>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1"/>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1"/>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1"/>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 name="Google Shape;573;p21"/>
            <p:cNvGrpSpPr/>
            <p:nvPr/>
          </p:nvGrpSpPr>
          <p:grpSpPr>
            <a:xfrm>
              <a:off x="7707068" y="4439151"/>
              <a:ext cx="1797135" cy="758571"/>
              <a:chOff x="1855275" y="1547350"/>
              <a:chExt cx="154800" cy="64900"/>
            </a:xfrm>
          </p:grpSpPr>
          <p:sp>
            <p:nvSpPr>
              <p:cNvPr id="574" name="Google Shape;574;p21"/>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1"/>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1"/>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1"/>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1"/>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21"/>
            <p:cNvGrpSpPr/>
            <p:nvPr/>
          </p:nvGrpSpPr>
          <p:grpSpPr>
            <a:xfrm>
              <a:off x="7043216" y="4310169"/>
              <a:ext cx="778118" cy="330678"/>
              <a:chOff x="1855275" y="1547350"/>
              <a:chExt cx="154800" cy="64900"/>
            </a:xfrm>
          </p:grpSpPr>
          <p:sp>
            <p:nvSpPr>
              <p:cNvPr id="580" name="Google Shape;580;p21"/>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1"/>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1"/>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1"/>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1"/>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21"/>
            <p:cNvGrpSpPr/>
            <p:nvPr/>
          </p:nvGrpSpPr>
          <p:grpSpPr>
            <a:xfrm rot="10800000">
              <a:off x="6522456" y="-15"/>
              <a:ext cx="4166365" cy="1843128"/>
              <a:chOff x="1855275" y="1547350"/>
              <a:chExt cx="154800" cy="64900"/>
            </a:xfrm>
          </p:grpSpPr>
          <p:sp>
            <p:nvSpPr>
              <p:cNvPr id="586" name="Google Shape;586;p21"/>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1"/>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1"/>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1"/>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1"/>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21"/>
            <p:cNvGrpSpPr/>
            <p:nvPr/>
          </p:nvGrpSpPr>
          <p:grpSpPr>
            <a:xfrm>
              <a:off x="7804562" y="907043"/>
              <a:ext cx="1252688" cy="584872"/>
              <a:chOff x="1855275" y="1547350"/>
              <a:chExt cx="154800" cy="64900"/>
            </a:xfrm>
          </p:grpSpPr>
          <p:sp>
            <p:nvSpPr>
              <p:cNvPr id="592" name="Google Shape;592;p21"/>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1"/>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1"/>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1"/>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1"/>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21"/>
            <p:cNvGrpSpPr/>
            <p:nvPr/>
          </p:nvGrpSpPr>
          <p:grpSpPr>
            <a:xfrm>
              <a:off x="7032652" y="354741"/>
              <a:ext cx="710300" cy="369320"/>
              <a:chOff x="1855275" y="1547350"/>
              <a:chExt cx="154800" cy="64900"/>
            </a:xfrm>
          </p:grpSpPr>
          <p:sp>
            <p:nvSpPr>
              <p:cNvPr id="598" name="Google Shape;598;p21"/>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1"/>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1"/>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1"/>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1"/>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21"/>
            <p:cNvGrpSpPr/>
            <p:nvPr/>
          </p:nvGrpSpPr>
          <p:grpSpPr>
            <a:xfrm>
              <a:off x="8782887" y="139168"/>
              <a:ext cx="1252688" cy="584872"/>
              <a:chOff x="1855275" y="1547350"/>
              <a:chExt cx="154800" cy="64900"/>
            </a:xfrm>
          </p:grpSpPr>
          <p:sp>
            <p:nvSpPr>
              <p:cNvPr id="604" name="Google Shape;604;p21"/>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1"/>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1"/>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1"/>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1"/>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21"/>
            <p:cNvGrpSpPr/>
            <p:nvPr/>
          </p:nvGrpSpPr>
          <p:grpSpPr>
            <a:xfrm>
              <a:off x="2991652" y="4681295"/>
              <a:ext cx="3499482" cy="889912"/>
              <a:chOff x="4939527" y="4919710"/>
              <a:chExt cx="3620029" cy="920566"/>
            </a:xfrm>
          </p:grpSpPr>
          <p:grpSp>
            <p:nvGrpSpPr>
              <p:cNvPr id="610" name="Google Shape;610;p21"/>
              <p:cNvGrpSpPr/>
              <p:nvPr/>
            </p:nvGrpSpPr>
            <p:grpSpPr>
              <a:xfrm>
                <a:off x="4939527" y="5053655"/>
                <a:ext cx="3620029" cy="786616"/>
                <a:chOff x="1855275" y="1578600"/>
                <a:chExt cx="154800" cy="33650"/>
              </a:xfrm>
            </p:grpSpPr>
            <p:sp>
              <p:nvSpPr>
                <p:cNvPr id="611" name="Google Shape;611;p21"/>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1"/>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1"/>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1"/>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21"/>
              <p:cNvSpPr/>
              <p:nvPr/>
            </p:nvSpPr>
            <p:spPr>
              <a:xfrm>
                <a:off x="5674675" y="4919710"/>
                <a:ext cx="1507927" cy="920566"/>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6" name="Google Shape;616;p21"/>
          <p:cNvSpPr txBox="1">
            <a:spLocks noGrp="1"/>
          </p:cNvSpPr>
          <p:nvPr>
            <p:ph type="title"/>
          </p:nvPr>
        </p:nvSpPr>
        <p:spPr>
          <a:xfrm>
            <a:off x="1038525" y="415353"/>
            <a:ext cx="7066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5">
  <p:cSld name="CUSTOM_12_1_1_1">
    <p:bg>
      <p:bgPr>
        <a:solidFill>
          <a:schemeClr val="lt1"/>
        </a:solidFill>
        <a:effectLst/>
      </p:bgPr>
    </p:bg>
    <p:spTree>
      <p:nvGrpSpPr>
        <p:cNvPr id="1" name="Shape 617"/>
        <p:cNvGrpSpPr/>
        <p:nvPr/>
      </p:nvGrpSpPr>
      <p:grpSpPr>
        <a:xfrm>
          <a:off x="0" y="0"/>
          <a:ext cx="0" cy="0"/>
          <a:chOff x="0" y="0"/>
          <a:chExt cx="0" cy="0"/>
        </a:xfrm>
      </p:grpSpPr>
      <p:grpSp>
        <p:nvGrpSpPr>
          <p:cNvPr id="618" name="Google Shape;618;p22"/>
          <p:cNvGrpSpPr/>
          <p:nvPr/>
        </p:nvGrpSpPr>
        <p:grpSpPr>
          <a:xfrm>
            <a:off x="-2951119" y="-1297426"/>
            <a:ext cx="13450996" cy="6621527"/>
            <a:chOff x="-2951119" y="-1297426"/>
            <a:chExt cx="13450996" cy="6621527"/>
          </a:xfrm>
        </p:grpSpPr>
        <p:grpSp>
          <p:nvGrpSpPr>
            <p:cNvPr id="619" name="Google Shape;619;p22"/>
            <p:cNvGrpSpPr/>
            <p:nvPr/>
          </p:nvGrpSpPr>
          <p:grpSpPr>
            <a:xfrm rot="10800000">
              <a:off x="-2951119" y="-15"/>
              <a:ext cx="4166365" cy="1843128"/>
              <a:chOff x="1855275" y="1547350"/>
              <a:chExt cx="154800" cy="64900"/>
            </a:xfrm>
          </p:grpSpPr>
          <p:sp>
            <p:nvSpPr>
              <p:cNvPr id="620" name="Google Shape;620;p22"/>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2"/>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2"/>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2"/>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2"/>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22"/>
            <p:cNvGrpSpPr/>
            <p:nvPr/>
          </p:nvGrpSpPr>
          <p:grpSpPr>
            <a:xfrm>
              <a:off x="-690688" y="139168"/>
              <a:ext cx="1252688" cy="584872"/>
              <a:chOff x="1855275" y="1547350"/>
              <a:chExt cx="154800" cy="64900"/>
            </a:xfrm>
          </p:grpSpPr>
          <p:sp>
            <p:nvSpPr>
              <p:cNvPr id="626" name="Google Shape;626;p22"/>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2"/>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2"/>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2"/>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2"/>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22"/>
            <p:cNvGrpSpPr/>
            <p:nvPr/>
          </p:nvGrpSpPr>
          <p:grpSpPr>
            <a:xfrm>
              <a:off x="-1235132" y="4439151"/>
              <a:ext cx="1797135" cy="758571"/>
              <a:chOff x="1855275" y="1547350"/>
              <a:chExt cx="154800" cy="64900"/>
            </a:xfrm>
          </p:grpSpPr>
          <p:sp>
            <p:nvSpPr>
              <p:cNvPr id="632" name="Google Shape;632;p22"/>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2"/>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2"/>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2"/>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2"/>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22"/>
            <p:cNvGrpSpPr/>
            <p:nvPr/>
          </p:nvGrpSpPr>
          <p:grpSpPr>
            <a:xfrm>
              <a:off x="5881405" y="4312603"/>
              <a:ext cx="4316282" cy="1011498"/>
              <a:chOff x="3836925" y="3884274"/>
              <a:chExt cx="6143299" cy="1439649"/>
            </a:xfrm>
          </p:grpSpPr>
          <p:sp>
            <p:nvSpPr>
              <p:cNvPr id="638" name="Google Shape;638;p22"/>
              <p:cNvSpPr/>
              <p:nvPr/>
            </p:nvSpPr>
            <p:spPr>
              <a:xfrm>
                <a:off x="7153900" y="3884274"/>
                <a:ext cx="2826324" cy="1439649"/>
              </a:xfrm>
              <a:custGeom>
                <a:avLst/>
                <a:gdLst/>
                <a:ahLst/>
                <a:cxnLst/>
                <a:rect l="l" t="t" r="r" b="b"/>
                <a:pathLst>
                  <a:path w="195323" h="109085" extrusionOk="0">
                    <a:moveTo>
                      <a:pt x="101442" y="21479"/>
                    </a:moveTo>
                    <a:lnTo>
                      <a:pt x="104180" y="25122"/>
                    </a:lnTo>
                    <a:cubicBezTo>
                      <a:pt x="104180" y="25122"/>
                      <a:pt x="106180" y="23717"/>
                      <a:pt x="109467" y="23622"/>
                    </a:cubicBezTo>
                    <a:cubicBezTo>
                      <a:pt x="112741" y="23515"/>
                      <a:pt x="117849" y="28349"/>
                      <a:pt x="117849" y="28349"/>
                    </a:cubicBezTo>
                    <a:cubicBezTo>
                      <a:pt x="117849" y="28349"/>
                      <a:pt x="122956" y="25694"/>
                      <a:pt x="123504" y="23622"/>
                    </a:cubicBezTo>
                    <a:cubicBezTo>
                      <a:pt x="124052" y="21538"/>
                      <a:pt x="124957" y="21181"/>
                      <a:pt x="125873" y="18490"/>
                    </a:cubicBezTo>
                    <a:cubicBezTo>
                      <a:pt x="126778" y="15812"/>
                      <a:pt x="129695" y="15085"/>
                      <a:pt x="130981" y="13657"/>
                    </a:cubicBezTo>
                    <a:cubicBezTo>
                      <a:pt x="132255" y="12216"/>
                      <a:pt x="135720" y="12216"/>
                      <a:pt x="136268" y="13657"/>
                    </a:cubicBezTo>
                    <a:cubicBezTo>
                      <a:pt x="136803" y="15085"/>
                      <a:pt x="140280" y="17955"/>
                      <a:pt x="141006" y="20467"/>
                    </a:cubicBezTo>
                    <a:cubicBezTo>
                      <a:pt x="141721" y="22979"/>
                      <a:pt x="141554" y="25122"/>
                      <a:pt x="144650" y="27634"/>
                    </a:cubicBezTo>
                    <a:cubicBezTo>
                      <a:pt x="147745" y="30147"/>
                      <a:pt x="149745" y="35338"/>
                      <a:pt x="151210" y="37302"/>
                    </a:cubicBezTo>
                    <a:cubicBezTo>
                      <a:pt x="152662" y="39279"/>
                      <a:pt x="153758" y="42684"/>
                      <a:pt x="154484" y="46446"/>
                    </a:cubicBezTo>
                    <a:cubicBezTo>
                      <a:pt x="155210" y="50209"/>
                      <a:pt x="195323" y="68473"/>
                      <a:pt x="195323" y="68473"/>
                    </a:cubicBezTo>
                    <a:lnTo>
                      <a:pt x="195323" y="109085"/>
                    </a:lnTo>
                    <a:lnTo>
                      <a:pt x="0" y="109085"/>
                    </a:lnTo>
                    <a:lnTo>
                      <a:pt x="0" y="65044"/>
                    </a:lnTo>
                    <a:cubicBezTo>
                      <a:pt x="0" y="65044"/>
                      <a:pt x="9156" y="63020"/>
                      <a:pt x="11823" y="59091"/>
                    </a:cubicBezTo>
                    <a:cubicBezTo>
                      <a:pt x="14490" y="55150"/>
                      <a:pt x="14288" y="53542"/>
                      <a:pt x="15931" y="53638"/>
                    </a:cubicBezTo>
                    <a:cubicBezTo>
                      <a:pt x="17562" y="53745"/>
                      <a:pt x="18181" y="52328"/>
                      <a:pt x="19312" y="50221"/>
                    </a:cubicBezTo>
                    <a:cubicBezTo>
                      <a:pt x="20444" y="48101"/>
                      <a:pt x="21158" y="45077"/>
                      <a:pt x="22182" y="45375"/>
                    </a:cubicBezTo>
                    <a:cubicBezTo>
                      <a:pt x="23206" y="45684"/>
                      <a:pt x="23313" y="46387"/>
                      <a:pt x="25051" y="44267"/>
                    </a:cubicBezTo>
                    <a:cubicBezTo>
                      <a:pt x="26790" y="42148"/>
                      <a:pt x="30278" y="41041"/>
                      <a:pt x="31207" y="38922"/>
                    </a:cubicBezTo>
                    <a:cubicBezTo>
                      <a:pt x="32124" y="36814"/>
                      <a:pt x="34481" y="29956"/>
                      <a:pt x="35814" y="28849"/>
                    </a:cubicBezTo>
                    <a:cubicBezTo>
                      <a:pt x="37160" y="27730"/>
                      <a:pt x="38481" y="26527"/>
                      <a:pt x="38993" y="25110"/>
                    </a:cubicBezTo>
                    <a:cubicBezTo>
                      <a:pt x="39505" y="23705"/>
                      <a:pt x="41053" y="24539"/>
                      <a:pt x="41768" y="23622"/>
                    </a:cubicBezTo>
                    <a:cubicBezTo>
                      <a:pt x="42482" y="22693"/>
                      <a:pt x="43613" y="14323"/>
                      <a:pt x="44327" y="12609"/>
                    </a:cubicBezTo>
                    <a:cubicBezTo>
                      <a:pt x="45054" y="10882"/>
                      <a:pt x="46078" y="10692"/>
                      <a:pt x="46685" y="10894"/>
                    </a:cubicBezTo>
                    <a:cubicBezTo>
                      <a:pt x="47304" y="11097"/>
                      <a:pt x="48328" y="9275"/>
                      <a:pt x="49661" y="8573"/>
                    </a:cubicBezTo>
                    <a:cubicBezTo>
                      <a:pt x="51007" y="7870"/>
                      <a:pt x="52233" y="7465"/>
                      <a:pt x="53352" y="7763"/>
                    </a:cubicBezTo>
                    <a:cubicBezTo>
                      <a:pt x="54483" y="8073"/>
                      <a:pt x="53972" y="11894"/>
                      <a:pt x="54281" y="12406"/>
                    </a:cubicBezTo>
                    <a:cubicBezTo>
                      <a:pt x="54591" y="12906"/>
                      <a:pt x="56127" y="11394"/>
                      <a:pt x="56436" y="10085"/>
                    </a:cubicBezTo>
                    <a:cubicBezTo>
                      <a:pt x="56746" y="8775"/>
                      <a:pt x="62996" y="5953"/>
                      <a:pt x="63913" y="4941"/>
                    </a:cubicBezTo>
                    <a:cubicBezTo>
                      <a:pt x="64842" y="3941"/>
                      <a:pt x="63711" y="2417"/>
                      <a:pt x="65044" y="1215"/>
                    </a:cubicBezTo>
                    <a:cubicBezTo>
                      <a:pt x="66378" y="0"/>
                      <a:pt x="68426" y="203"/>
                      <a:pt x="70378" y="1215"/>
                    </a:cubicBezTo>
                    <a:cubicBezTo>
                      <a:pt x="72331" y="2215"/>
                      <a:pt x="72331" y="3227"/>
                      <a:pt x="73450" y="3334"/>
                    </a:cubicBezTo>
                    <a:cubicBezTo>
                      <a:pt x="74581" y="3429"/>
                      <a:pt x="74581" y="4536"/>
                      <a:pt x="76224" y="4739"/>
                    </a:cubicBezTo>
                    <a:cubicBezTo>
                      <a:pt x="77867" y="4941"/>
                      <a:pt x="79094" y="4941"/>
                      <a:pt x="79403" y="6453"/>
                    </a:cubicBezTo>
                    <a:cubicBezTo>
                      <a:pt x="79713" y="7965"/>
                      <a:pt x="80630" y="5953"/>
                      <a:pt x="82166" y="6953"/>
                    </a:cubicBezTo>
                    <a:cubicBezTo>
                      <a:pt x="83701" y="7965"/>
                      <a:pt x="85856" y="8168"/>
                      <a:pt x="86368" y="9585"/>
                    </a:cubicBezTo>
                    <a:cubicBezTo>
                      <a:pt x="86892" y="10990"/>
                      <a:pt x="86880" y="12609"/>
                      <a:pt x="88321" y="12502"/>
                    </a:cubicBezTo>
                    <a:cubicBezTo>
                      <a:pt x="89762" y="12406"/>
                      <a:pt x="90059" y="13109"/>
                      <a:pt x="90988" y="13811"/>
                    </a:cubicBezTo>
                    <a:cubicBezTo>
                      <a:pt x="91905" y="14526"/>
                      <a:pt x="93453" y="13740"/>
                      <a:pt x="93750" y="14585"/>
                    </a:cubicBezTo>
                    <a:cubicBezTo>
                      <a:pt x="94060" y="15431"/>
                      <a:pt x="96012" y="15621"/>
                      <a:pt x="96215" y="16335"/>
                    </a:cubicBezTo>
                    <a:cubicBezTo>
                      <a:pt x="96417" y="17050"/>
                      <a:pt x="97144" y="18550"/>
                      <a:pt x="98679" y="18348"/>
                    </a:cubicBezTo>
                    <a:cubicBezTo>
                      <a:pt x="100215" y="18157"/>
                      <a:pt x="100835" y="18252"/>
                      <a:pt x="101144" y="19860"/>
                    </a:cubicBez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2"/>
              <p:cNvSpPr/>
              <p:nvPr/>
            </p:nvSpPr>
            <p:spPr>
              <a:xfrm>
                <a:off x="3836925" y="4516304"/>
                <a:ext cx="4040698" cy="794061"/>
              </a:xfrm>
              <a:custGeom>
                <a:avLst/>
                <a:gdLst/>
                <a:ahLst/>
                <a:cxnLst/>
                <a:rect l="l" t="t" r="r" b="b"/>
                <a:pathLst>
                  <a:path w="116087" h="19278" extrusionOk="0">
                    <a:moveTo>
                      <a:pt x="116086" y="1"/>
                    </a:moveTo>
                    <a:cubicBezTo>
                      <a:pt x="116086" y="1"/>
                      <a:pt x="87666" y="11097"/>
                      <a:pt x="51924" y="7097"/>
                    </a:cubicBezTo>
                    <a:cubicBezTo>
                      <a:pt x="25777" y="4180"/>
                      <a:pt x="0" y="19277"/>
                      <a:pt x="0" y="19277"/>
                    </a:cubicBezTo>
                    <a:lnTo>
                      <a:pt x="116086" y="192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22"/>
            <p:cNvSpPr/>
            <p:nvPr/>
          </p:nvSpPr>
          <p:spPr>
            <a:xfrm>
              <a:off x="7944275" y="-1297426"/>
              <a:ext cx="2555602" cy="2555602"/>
            </a:xfrm>
            <a:custGeom>
              <a:avLst/>
              <a:gdLst/>
              <a:ahLst/>
              <a:cxnLst/>
              <a:rect l="l" t="t" r="r" b="b"/>
              <a:pathLst>
                <a:path w="38755" h="38755" extrusionOk="0">
                  <a:moveTo>
                    <a:pt x="19384" y="0"/>
                  </a:moveTo>
                  <a:cubicBezTo>
                    <a:pt x="8680" y="0"/>
                    <a:pt x="0" y="8668"/>
                    <a:pt x="0" y="19371"/>
                  </a:cubicBezTo>
                  <a:cubicBezTo>
                    <a:pt x="0" y="30075"/>
                    <a:pt x="8680" y="38755"/>
                    <a:pt x="19384" y="38755"/>
                  </a:cubicBezTo>
                  <a:cubicBezTo>
                    <a:pt x="30087" y="38755"/>
                    <a:pt x="38755" y="30075"/>
                    <a:pt x="38755" y="19371"/>
                  </a:cubicBezTo>
                  <a:cubicBezTo>
                    <a:pt x="38755" y="8668"/>
                    <a:pt x="30087" y="0"/>
                    <a:pt x="19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 name="Google Shape;641;p22"/>
            <p:cNvGrpSpPr/>
            <p:nvPr/>
          </p:nvGrpSpPr>
          <p:grpSpPr>
            <a:xfrm>
              <a:off x="7660323" y="201155"/>
              <a:ext cx="1701360" cy="714504"/>
              <a:chOff x="1855275" y="1547350"/>
              <a:chExt cx="154800" cy="64900"/>
            </a:xfrm>
          </p:grpSpPr>
          <p:sp>
            <p:nvSpPr>
              <p:cNvPr id="642" name="Google Shape;642;p22"/>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2"/>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2"/>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2"/>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2"/>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22"/>
            <p:cNvGrpSpPr/>
            <p:nvPr/>
          </p:nvGrpSpPr>
          <p:grpSpPr>
            <a:xfrm>
              <a:off x="8880156" y="-97379"/>
              <a:ext cx="1015116" cy="449160"/>
              <a:chOff x="1855275" y="1547350"/>
              <a:chExt cx="154800" cy="64900"/>
            </a:xfrm>
          </p:grpSpPr>
          <p:sp>
            <p:nvSpPr>
              <p:cNvPr id="648" name="Google Shape;648;p22"/>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2"/>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2"/>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2"/>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2"/>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3" name="Google Shape;653;p22"/>
          <p:cNvSpPr txBox="1">
            <a:spLocks noGrp="1"/>
          </p:cNvSpPr>
          <p:nvPr>
            <p:ph type="title"/>
          </p:nvPr>
        </p:nvSpPr>
        <p:spPr>
          <a:xfrm>
            <a:off x="1038525" y="415353"/>
            <a:ext cx="7066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6">
  <p:cSld name="CUSTOM_12_1_1_1_1">
    <p:bg>
      <p:bgPr>
        <a:solidFill>
          <a:schemeClr val="lt1"/>
        </a:solidFill>
        <a:effectLst/>
      </p:bgPr>
    </p:bg>
    <p:spTree>
      <p:nvGrpSpPr>
        <p:cNvPr id="1" name="Shape 654"/>
        <p:cNvGrpSpPr/>
        <p:nvPr/>
      </p:nvGrpSpPr>
      <p:grpSpPr>
        <a:xfrm>
          <a:off x="0" y="0"/>
          <a:ext cx="0" cy="0"/>
          <a:chOff x="0" y="0"/>
          <a:chExt cx="0" cy="0"/>
        </a:xfrm>
      </p:grpSpPr>
      <p:grpSp>
        <p:nvGrpSpPr>
          <p:cNvPr id="655" name="Google Shape;655;p23"/>
          <p:cNvGrpSpPr/>
          <p:nvPr/>
        </p:nvGrpSpPr>
        <p:grpSpPr>
          <a:xfrm>
            <a:off x="120305" y="270017"/>
            <a:ext cx="9732163" cy="5102084"/>
            <a:chOff x="120305" y="270017"/>
            <a:chExt cx="9732163" cy="5102084"/>
          </a:xfrm>
        </p:grpSpPr>
        <p:sp>
          <p:nvSpPr>
            <p:cNvPr id="656" name="Google Shape;656;p23"/>
            <p:cNvSpPr/>
            <p:nvPr/>
          </p:nvSpPr>
          <p:spPr>
            <a:xfrm flipH="1">
              <a:off x="2022448" y="4707925"/>
              <a:ext cx="7121552" cy="664175"/>
            </a:xfrm>
            <a:custGeom>
              <a:avLst/>
              <a:gdLst/>
              <a:ahLst/>
              <a:cxnLst/>
              <a:rect l="l" t="t" r="r" b="b"/>
              <a:pathLst>
                <a:path w="151805" h="19278" extrusionOk="0">
                  <a:moveTo>
                    <a:pt x="0" y="1"/>
                  </a:moveTo>
                  <a:cubicBezTo>
                    <a:pt x="0" y="1"/>
                    <a:pt x="34992" y="6109"/>
                    <a:pt x="64449" y="7097"/>
                  </a:cubicBezTo>
                  <a:cubicBezTo>
                    <a:pt x="98822" y="8264"/>
                    <a:pt x="151805" y="19277"/>
                    <a:pt x="151805" y="19277"/>
                  </a:cubicBezTo>
                  <a:lnTo>
                    <a:pt x="0" y="192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23"/>
            <p:cNvGrpSpPr/>
            <p:nvPr/>
          </p:nvGrpSpPr>
          <p:grpSpPr>
            <a:xfrm>
              <a:off x="120305" y="325067"/>
              <a:ext cx="1646313" cy="690315"/>
              <a:chOff x="1855275" y="1547350"/>
              <a:chExt cx="154800" cy="64900"/>
            </a:xfrm>
          </p:grpSpPr>
          <p:sp>
            <p:nvSpPr>
              <p:cNvPr id="658" name="Google Shape;658;p23"/>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3"/>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3"/>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3"/>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3"/>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23"/>
            <p:cNvGrpSpPr/>
            <p:nvPr/>
          </p:nvGrpSpPr>
          <p:grpSpPr>
            <a:xfrm>
              <a:off x="8206155" y="270017"/>
              <a:ext cx="1646313" cy="690315"/>
              <a:chOff x="1855275" y="1547350"/>
              <a:chExt cx="154800" cy="64900"/>
            </a:xfrm>
          </p:grpSpPr>
          <p:sp>
            <p:nvSpPr>
              <p:cNvPr id="664" name="Google Shape;664;p23"/>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3"/>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3"/>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3"/>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3"/>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9" name="Google Shape;669;p23"/>
          <p:cNvSpPr txBox="1">
            <a:spLocks noGrp="1"/>
          </p:cNvSpPr>
          <p:nvPr>
            <p:ph type="title"/>
          </p:nvPr>
        </p:nvSpPr>
        <p:spPr>
          <a:xfrm>
            <a:off x="1038525" y="415353"/>
            <a:ext cx="7066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7">
  <p:cSld name="CUSTOM_12_1_1_1_1_1">
    <p:bg>
      <p:bgPr>
        <a:solidFill>
          <a:schemeClr val="lt1"/>
        </a:solidFill>
        <a:effectLst/>
      </p:bgPr>
    </p:bg>
    <p:spTree>
      <p:nvGrpSpPr>
        <p:cNvPr id="1" name="Shape 670"/>
        <p:cNvGrpSpPr/>
        <p:nvPr/>
      </p:nvGrpSpPr>
      <p:grpSpPr>
        <a:xfrm>
          <a:off x="0" y="0"/>
          <a:ext cx="0" cy="0"/>
          <a:chOff x="0" y="0"/>
          <a:chExt cx="0" cy="0"/>
        </a:xfrm>
      </p:grpSpPr>
      <p:grpSp>
        <p:nvGrpSpPr>
          <p:cNvPr id="671" name="Google Shape;671;p24"/>
          <p:cNvGrpSpPr/>
          <p:nvPr/>
        </p:nvGrpSpPr>
        <p:grpSpPr>
          <a:xfrm>
            <a:off x="-12235" y="4333542"/>
            <a:ext cx="9992699" cy="1038558"/>
            <a:chOff x="-12235" y="4333542"/>
            <a:chExt cx="9992699" cy="1038558"/>
          </a:xfrm>
        </p:grpSpPr>
        <p:grpSp>
          <p:nvGrpSpPr>
            <p:cNvPr id="672" name="Google Shape;672;p24"/>
            <p:cNvGrpSpPr/>
            <p:nvPr/>
          </p:nvGrpSpPr>
          <p:grpSpPr>
            <a:xfrm flipH="1">
              <a:off x="7070039" y="4487995"/>
              <a:ext cx="1799878" cy="457706"/>
              <a:chOff x="4939527" y="4919710"/>
              <a:chExt cx="3620029" cy="920566"/>
            </a:xfrm>
          </p:grpSpPr>
          <p:grpSp>
            <p:nvGrpSpPr>
              <p:cNvPr id="673" name="Google Shape;673;p24"/>
              <p:cNvGrpSpPr/>
              <p:nvPr/>
            </p:nvGrpSpPr>
            <p:grpSpPr>
              <a:xfrm>
                <a:off x="4939527" y="5053655"/>
                <a:ext cx="3620029" cy="786616"/>
                <a:chOff x="1855275" y="1578600"/>
                <a:chExt cx="154800" cy="33650"/>
              </a:xfrm>
            </p:grpSpPr>
            <p:sp>
              <p:nvSpPr>
                <p:cNvPr id="674" name="Google Shape;674;p24"/>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4"/>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4"/>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4"/>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 name="Google Shape;678;p24"/>
              <p:cNvSpPr/>
              <p:nvPr/>
            </p:nvSpPr>
            <p:spPr>
              <a:xfrm>
                <a:off x="5674675" y="4919710"/>
                <a:ext cx="1507927" cy="920566"/>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24"/>
            <p:cNvGrpSpPr/>
            <p:nvPr/>
          </p:nvGrpSpPr>
          <p:grpSpPr>
            <a:xfrm>
              <a:off x="6237967" y="4333542"/>
              <a:ext cx="3742498" cy="877034"/>
              <a:chOff x="3836925" y="3884274"/>
              <a:chExt cx="6143299" cy="1439649"/>
            </a:xfrm>
          </p:grpSpPr>
          <p:sp>
            <p:nvSpPr>
              <p:cNvPr id="680" name="Google Shape;680;p24"/>
              <p:cNvSpPr/>
              <p:nvPr/>
            </p:nvSpPr>
            <p:spPr>
              <a:xfrm>
                <a:off x="7153900" y="3884274"/>
                <a:ext cx="2826324" cy="1439649"/>
              </a:xfrm>
              <a:custGeom>
                <a:avLst/>
                <a:gdLst/>
                <a:ahLst/>
                <a:cxnLst/>
                <a:rect l="l" t="t" r="r" b="b"/>
                <a:pathLst>
                  <a:path w="195323" h="109085" extrusionOk="0">
                    <a:moveTo>
                      <a:pt x="101442" y="21479"/>
                    </a:moveTo>
                    <a:lnTo>
                      <a:pt x="104180" y="25122"/>
                    </a:lnTo>
                    <a:cubicBezTo>
                      <a:pt x="104180" y="25122"/>
                      <a:pt x="106180" y="23717"/>
                      <a:pt x="109467" y="23622"/>
                    </a:cubicBezTo>
                    <a:cubicBezTo>
                      <a:pt x="112741" y="23515"/>
                      <a:pt x="117849" y="28349"/>
                      <a:pt x="117849" y="28349"/>
                    </a:cubicBezTo>
                    <a:cubicBezTo>
                      <a:pt x="117849" y="28349"/>
                      <a:pt x="122956" y="25694"/>
                      <a:pt x="123504" y="23622"/>
                    </a:cubicBezTo>
                    <a:cubicBezTo>
                      <a:pt x="124052" y="21538"/>
                      <a:pt x="124957" y="21181"/>
                      <a:pt x="125873" y="18490"/>
                    </a:cubicBezTo>
                    <a:cubicBezTo>
                      <a:pt x="126778" y="15812"/>
                      <a:pt x="129695" y="15085"/>
                      <a:pt x="130981" y="13657"/>
                    </a:cubicBezTo>
                    <a:cubicBezTo>
                      <a:pt x="132255" y="12216"/>
                      <a:pt x="135720" y="12216"/>
                      <a:pt x="136268" y="13657"/>
                    </a:cubicBezTo>
                    <a:cubicBezTo>
                      <a:pt x="136803" y="15085"/>
                      <a:pt x="140280" y="17955"/>
                      <a:pt x="141006" y="20467"/>
                    </a:cubicBezTo>
                    <a:cubicBezTo>
                      <a:pt x="141721" y="22979"/>
                      <a:pt x="141554" y="25122"/>
                      <a:pt x="144650" y="27634"/>
                    </a:cubicBezTo>
                    <a:cubicBezTo>
                      <a:pt x="147745" y="30147"/>
                      <a:pt x="149745" y="35338"/>
                      <a:pt x="151210" y="37302"/>
                    </a:cubicBezTo>
                    <a:cubicBezTo>
                      <a:pt x="152662" y="39279"/>
                      <a:pt x="153758" y="42684"/>
                      <a:pt x="154484" y="46446"/>
                    </a:cubicBezTo>
                    <a:cubicBezTo>
                      <a:pt x="155210" y="50209"/>
                      <a:pt x="195323" y="68473"/>
                      <a:pt x="195323" y="68473"/>
                    </a:cubicBezTo>
                    <a:lnTo>
                      <a:pt x="195323" y="109085"/>
                    </a:lnTo>
                    <a:lnTo>
                      <a:pt x="0" y="109085"/>
                    </a:lnTo>
                    <a:lnTo>
                      <a:pt x="0" y="65044"/>
                    </a:lnTo>
                    <a:cubicBezTo>
                      <a:pt x="0" y="65044"/>
                      <a:pt x="9156" y="63020"/>
                      <a:pt x="11823" y="59091"/>
                    </a:cubicBezTo>
                    <a:cubicBezTo>
                      <a:pt x="14490" y="55150"/>
                      <a:pt x="14288" y="53542"/>
                      <a:pt x="15931" y="53638"/>
                    </a:cubicBezTo>
                    <a:cubicBezTo>
                      <a:pt x="17562" y="53745"/>
                      <a:pt x="18181" y="52328"/>
                      <a:pt x="19312" y="50221"/>
                    </a:cubicBezTo>
                    <a:cubicBezTo>
                      <a:pt x="20444" y="48101"/>
                      <a:pt x="21158" y="45077"/>
                      <a:pt x="22182" y="45375"/>
                    </a:cubicBezTo>
                    <a:cubicBezTo>
                      <a:pt x="23206" y="45684"/>
                      <a:pt x="23313" y="46387"/>
                      <a:pt x="25051" y="44267"/>
                    </a:cubicBezTo>
                    <a:cubicBezTo>
                      <a:pt x="26790" y="42148"/>
                      <a:pt x="30278" y="41041"/>
                      <a:pt x="31207" y="38922"/>
                    </a:cubicBezTo>
                    <a:cubicBezTo>
                      <a:pt x="32124" y="36814"/>
                      <a:pt x="34481" y="29956"/>
                      <a:pt x="35814" y="28849"/>
                    </a:cubicBezTo>
                    <a:cubicBezTo>
                      <a:pt x="37160" y="27730"/>
                      <a:pt x="38481" y="26527"/>
                      <a:pt x="38993" y="25110"/>
                    </a:cubicBezTo>
                    <a:cubicBezTo>
                      <a:pt x="39505" y="23705"/>
                      <a:pt x="41053" y="24539"/>
                      <a:pt x="41768" y="23622"/>
                    </a:cubicBezTo>
                    <a:cubicBezTo>
                      <a:pt x="42482" y="22693"/>
                      <a:pt x="43613" y="14323"/>
                      <a:pt x="44327" y="12609"/>
                    </a:cubicBezTo>
                    <a:cubicBezTo>
                      <a:pt x="45054" y="10882"/>
                      <a:pt x="46078" y="10692"/>
                      <a:pt x="46685" y="10894"/>
                    </a:cubicBezTo>
                    <a:cubicBezTo>
                      <a:pt x="47304" y="11097"/>
                      <a:pt x="48328" y="9275"/>
                      <a:pt x="49661" y="8573"/>
                    </a:cubicBezTo>
                    <a:cubicBezTo>
                      <a:pt x="51007" y="7870"/>
                      <a:pt x="52233" y="7465"/>
                      <a:pt x="53352" y="7763"/>
                    </a:cubicBezTo>
                    <a:cubicBezTo>
                      <a:pt x="54483" y="8073"/>
                      <a:pt x="53972" y="11894"/>
                      <a:pt x="54281" y="12406"/>
                    </a:cubicBezTo>
                    <a:cubicBezTo>
                      <a:pt x="54591" y="12906"/>
                      <a:pt x="56127" y="11394"/>
                      <a:pt x="56436" y="10085"/>
                    </a:cubicBezTo>
                    <a:cubicBezTo>
                      <a:pt x="56746" y="8775"/>
                      <a:pt x="62996" y="5953"/>
                      <a:pt x="63913" y="4941"/>
                    </a:cubicBezTo>
                    <a:cubicBezTo>
                      <a:pt x="64842" y="3941"/>
                      <a:pt x="63711" y="2417"/>
                      <a:pt x="65044" y="1215"/>
                    </a:cubicBezTo>
                    <a:cubicBezTo>
                      <a:pt x="66378" y="0"/>
                      <a:pt x="68426" y="203"/>
                      <a:pt x="70378" y="1215"/>
                    </a:cubicBezTo>
                    <a:cubicBezTo>
                      <a:pt x="72331" y="2215"/>
                      <a:pt x="72331" y="3227"/>
                      <a:pt x="73450" y="3334"/>
                    </a:cubicBezTo>
                    <a:cubicBezTo>
                      <a:pt x="74581" y="3429"/>
                      <a:pt x="74581" y="4536"/>
                      <a:pt x="76224" y="4739"/>
                    </a:cubicBezTo>
                    <a:cubicBezTo>
                      <a:pt x="77867" y="4941"/>
                      <a:pt x="79094" y="4941"/>
                      <a:pt x="79403" y="6453"/>
                    </a:cubicBezTo>
                    <a:cubicBezTo>
                      <a:pt x="79713" y="7965"/>
                      <a:pt x="80630" y="5953"/>
                      <a:pt x="82166" y="6953"/>
                    </a:cubicBezTo>
                    <a:cubicBezTo>
                      <a:pt x="83701" y="7965"/>
                      <a:pt x="85856" y="8168"/>
                      <a:pt x="86368" y="9585"/>
                    </a:cubicBezTo>
                    <a:cubicBezTo>
                      <a:pt x="86892" y="10990"/>
                      <a:pt x="86880" y="12609"/>
                      <a:pt x="88321" y="12502"/>
                    </a:cubicBezTo>
                    <a:cubicBezTo>
                      <a:pt x="89762" y="12406"/>
                      <a:pt x="90059" y="13109"/>
                      <a:pt x="90988" y="13811"/>
                    </a:cubicBezTo>
                    <a:cubicBezTo>
                      <a:pt x="91905" y="14526"/>
                      <a:pt x="93453" y="13740"/>
                      <a:pt x="93750" y="14585"/>
                    </a:cubicBezTo>
                    <a:cubicBezTo>
                      <a:pt x="94060" y="15431"/>
                      <a:pt x="96012" y="15621"/>
                      <a:pt x="96215" y="16335"/>
                    </a:cubicBezTo>
                    <a:cubicBezTo>
                      <a:pt x="96417" y="17050"/>
                      <a:pt x="97144" y="18550"/>
                      <a:pt x="98679" y="18348"/>
                    </a:cubicBezTo>
                    <a:cubicBezTo>
                      <a:pt x="100215" y="18157"/>
                      <a:pt x="100835" y="18252"/>
                      <a:pt x="101144" y="19860"/>
                    </a:cubicBez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4"/>
              <p:cNvSpPr/>
              <p:nvPr/>
            </p:nvSpPr>
            <p:spPr>
              <a:xfrm>
                <a:off x="3836925" y="4516304"/>
                <a:ext cx="4040698" cy="794061"/>
              </a:xfrm>
              <a:custGeom>
                <a:avLst/>
                <a:gdLst/>
                <a:ahLst/>
                <a:cxnLst/>
                <a:rect l="l" t="t" r="r" b="b"/>
                <a:pathLst>
                  <a:path w="116087" h="19278" extrusionOk="0">
                    <a:moveTo>
                      <a:pt x="116086" y="1"/>
                    </a:moveTo>
                    <a:cubicBezTo>
                      <a:pt x="116086" y="1"/>
                      <a:pt x="87666" y="11097"/>
                      <a:pt x="51924" y="7097"/>
                    </a:cubicBezTo>
                    <a:cubicBezTo>
                      <a:pt x="25777" y="4180"/>
                      <a:pt x="0" y="19277"/>
                      <a:pt x="0" y="19277"/>
                    </a:cubicBezTo>
                    <a:lnTo>
                      <a:pt x="116086" y="192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24"/>
            <p:cNvSpPr/>
            <p:nvPr/>
          </p:nvSpPr>
          <p:spPr>
            <a:xfrm>
              <a:off x="-12235" y="4707925"/>
              <a:ext cx="7121552" cy="664175"/>
            </a:xfrm>
            <a:custGeom>
              <a:avLst/>
              <a:gdLst/>
              <a:ahLst/>
              <a:cxnLst/>
              <a:rect l="l" t="t" r="r" b="b"/>
              <a:pathLst>
                <a:path w="151805" h="19278" extrusionOk="0">
                  <a:moveTo>
                    <a:pt x="0" y="1"/>
                  </a:moveTo>
                  <a:cubicBezTo>
                    <a:pt x="0" y="1"/>
                    <a:pt x="34992" y="6109"/>
                    <a:pt x="64449" y="7097"/>
                  </a:cubicBezTo>
                  <a:cubicBezTo>
                    <a:pt x="98822" y="8264"/>
                    <a:pt x="151805" y="19277"/>
                    <a:pt x="151805" y="19277"/>
                  </a:cubicBezTo>
                  <a:lnTo>
                    <a:pt x="0" y="192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 name="Google Shape;683;p24"/>
          <p:cNvSpPr txBox="1">
            <a:spLocks noGrp="1"/>
          </p:cNvSpPr>
          <p:nvPr>
            <p:ph type="title"/>
          </p:nvPr>
        </p:nvSpPr>
        <p:spPr>
          <a:xfrm>
            <a:off x="1038525" y="415353"/>
            <a:ext cx="7066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8">
    <p:bg>
      <p:bgPr>
        <a:solidFill>
          <a:schemeClr val="lt1"/>
        </a:solidFill>
        <a:effectLst/>
      </p:bgPr>
    </p:bg>
    <p:spTree>
      <p:nvGrpSpPr>
        <p:cNvPr id="1" name="Shape 684"/>
        <p:cNvGrpSpPr/>
        <p:nvPr/>
      </p:nvGrpSpPr>
      <p:grpSpPr>
        <a:xfrm>
          <a:off x="0" y="0"/>
          <a:ext cx="0" cy="0"/>
          <a:chOff x="0" y="0"/>
          <a:chExt cx="0" cy="0"/>
        </a:xfrm>
      </p:grpSpPr>
      <p:grpSp>
        <p:nvGrpSpPr>
          <p:cNvPr id="685" name="Google Shape;685;p25"/>
          <p:cNvGrpSpPr/>
          <p:nvPr/>
        </p:nvGrpSpPr>
        <p:grpSpPr>
          <a:xfrm>
            <a:off x="-2417719" y="-15"/>
            <a:ext cx="12324153" cy="5143496"/>
            <a:chOff x="-2417719" y="-15"/>
            <a:chExt cx="12324153" cy="5143496"/>
          </a:xfrm>
        </p:grpSpPr>
        <p:grpSp>
          <p:nvGrpSpPr>
            <p:cNvPr id="686" name="Google Shape;686;p25"/>
            <p:cNvGrpSpPr/>
            <p:nvPr/>
          </p:nvGrpSpPr>
          <p:grpSpPr>
            <a:xfrm rot="10800000">
              <a:off x="-2417719" y="-15"/>
              <a:ext cx="4166365" cy="1843128"/>
              <a:chOff x="1855275" y="1547350"/>
              <a:chExt cx="154800" cy="64900"/>
            </a:xfrm>
          </p:grpSpPr>
          <p:sp>
            <p:nvSpPr>
              <p:cNvPr id="687" name="Google Shape;687;p25"/>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5"/>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5"/>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5"/>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5"/>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25"/>
            <p:cNvGrpSpPr/>
            <p:nvPr/>
          </p:nvGrpSpPr>
          <p:grpSpPr>
            <a:xfrm>
              <a:off x="2285342" y="336387"/>
              <a:ext cx="1550694" cy="724109"/>
              <a:chOff x="1855275" y="1547350"/>
              <a:chExt cx="154800" cy="64900"/>
            </a:xfrm>
          </p:grpSpPr>
          <p:sp>
            <p:nvSpPr>
              <p:cNvPr id="693" name="Google Shape;693;p25"/>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5"/>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5"/>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5"/>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5"/>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25"/>
            <p:cNvGrpSpPr/>
            <p:nvPr/>
          </p:nvGrpSpPr>
          <p:grpSpPr>
            <a:xfrm>
              <a:off x="-1649661" y="3824350"/>
              <a:ext cx="3263786" cy="1319131"/>
              <a:chOff x="-1649661" y="3824350"/>
              <a:chExt cx="3263786" cy="1319131"/>
            </a:xfrm>
          </p:grpSpPr>
          <p:sp>
            <p:nvSpPr>
              <p:cNvPr id="699" name="Google Shape;699;p25"/>
              <p:cNvSpPr/>
              <p:nvPr/>
            </p:nvSpPr>
            <p:spPr>
              <a:xfrm>
                <a:off x="-1304425" y="3824350"/>
                <a:ext cx="1985947" cy="1311747"/>
              </a:xfrm>
              <a:custGeom>
                <a:avLst/>
                <a:gdLst/>
                <a:ahLst/>
                <a:cxnLst/>
                <a:rect l="l" t="t" r="r" b="b"/>
                <a:pathLst>
                  <a:path w="195323" h="109085" extrusionOk="0">
                    <a:moveTo>
                      <a:pt x="101442" y="21479"/>
                    </a:moveTo>
                    <a:lnTo>
                      <a:pt x="104180" y="25122"/>
                    </a:lnTo>
                    <a:cubicBezTo>
                      <a:pt x="104180" y="25122"/>
                      <a:pt x="106180" y="23717"/>
                      <a:pt x="109467" y="23622"/>
                    </a:cubicBezTo>
                    <a:cubicBezTo>
                      <a:pt x="112741" y="23515"/>
                      <a:pt x="117849" y="28349"/>
                      <a:pt x="117849" y="28349"/>
                    </a:cubicBezTo>
                    <a:cubicBezTo>
                      <a:pt x="117849" y="28349"/>
                      <a:pt x="122956" y="25694"/>
                      <a:pt x="123504" y="23622"/>
                    </a:cubicBezTo>
                    <a:cubicBezTo>
                      <a:pt x="124052" y="21538"/>
                      <a:pt x="124957" y="21181"/>
                      <a:pt x="125873" y="18490"/>
                    </a:cubicBezTo>
                    <a:cubicBezTo>
                      <a:pt x="126778" y="15812"/>
                      <a:pt x="129695" y="15085"/>
                      <a:pt x="130981" y="13657"/>
                    </a:cubicBezTo>
                    <a:cubicBezTo>
                      <a:pt x="132255" y="12216"/>
                      <a:pt x="135720" y="12216"/>
                      <a:pt x="136268" y="13657"/>
                    </a:cubicBezTo>
                    <a:cubicBezTo>
                      <a:pt x="136803" y="15085"/>
                      <a:pt x="140280" y="17955"/>
                      <a:pt x="141006" y="20467"/>
                    </a:cubicBezTo>
                    <a:cubicBezTo>
                      <a:pt x="141721" y="22979"/>
                      <a:pt x="141554" y="25122"/>
                      <a:pt x="144650" y="27634"/>
                    </a:cubicBezTo>
                    <a:cubicBezTo>
                      <a:pt x="147745" y="30147"/>
                      <a:pt x="149745" y="35338"/>
                      <a:pt x="151210" y="37302"/>
                    </a:cubicBezTo>
                    <a:cubicBezTo>
                      <a:pt x="152662" y="39279"/>
                      <a:pt x="153758" y="42684"/>
                      <a:pt x="154484" y="46446"/>
                    </a:cubicBezTo>
                    <a:cubicBezTo>
                      <a:pt x="155210" y="50209"/>
                      <a:pt x="195323" y="68473"/>
                      <a:pt x="195323" y="68473"/>
                    </a:cubicBezTo>
                    <a:lnTo>
                      <a:pt x="195323" y="109085"/>
                    </a:lnTo>
                    <a:lnTo>
                      <a:pt x="0" y="109085"/>
                    </a:lnTo>
                    <a:lnTo>
                      <a:pt x="0" y="65044"/>
                    </a:lnTo>
                    <a:cubicBezTo>
                      <a:pt x="0" y="65044"/>
                      <a:pt x="9156" y="63020"/>
                      <a:pt x="11823" y="59091"/>
                    </a:cubicBezTo>
                    <a:cubicBezTo>
                      <a:pt x="14490" y="55150"/>
                      <a:pt x="14288" y="53542"/>
                      <a:pt x="15931" y="53638"/>
                    </a:cubicBezTo>
                    <a:cubicBezTo>
                      <a:pt x="17562" y="53745"/>
                      <a:pt x="18181" y="52328"/>
                      <a:pt x="19312" y="50221"/>
                    </a:cubicBezTo>
                    <a:cubicBezTo>
                      <a:pt x="20444" y="48101"/>
                      <a:pt x="21158" y="45077"/>
                      <a:pt x="22182" y="45375"/>
                    </a:cubicBezTo>
                    <a:cubicBezTo>
                      <a:pt x="23206" y="45684"/>
                      <a:pt x="23313" y="46387"/>
                      <a:pt x="25051" y="44267"/>
                    </a:cubicBezTo>
                    <a:cubicBezTo>
                      <a:pt x="26790" y="42148"/>
                      <a:pt x="30278" y="41041"/>
                      <a:pt x="31207" y="38922"/>
                    </a:cubicBezTo>
                    <a:cubicBezTo>
                      <a:pt x="32124" y="36814"/>
                      <a:pt x="34481" y="29956"/>
                      <a:pt x="35814" y="28849"/>
                    </a:cubicBezTo>
                    <a:cubicBezTo>
                      <a:pt x="37160" y="27730"/>
                      <a:pt x="38481" y="26527"/>
                      <a:pt x="38993" y="25110"/>
                    </a:cubicBezTo>
                    <a:cubicBezTo>
                      <a:pt x="39505" y="23705"/>
                      <a:pt x="41053" y="24539"/>
                      <a:pt x="41768" y="23622"/>
                    </a:cubicBezTo>
                    <a:cubicBezTo>
                      <a:pt x="42482" y="22693"/>
                      <a:pt x="43613" y="14323"/>
                      <a:pt x="44327" y="12609"/>
                    </a:cubicBezTo>
                    <a:cubicBezTo>
                      <a:pt x="45054" y="10882"/>
                      <a:pt x="46078" y="10692"/>
                      <a:pt x="46685" y="10894"/>
                    </a:cubicBezTo>
                    <a:cubicBezTo>
                      <a:pt x="47304" y="11097"/>
                      <a:pt x="48328" y="9275"/>
                      <a:pt x="49661" y="8573"/>
                    </a:cubicBezTo>
                    <a:cubicBezTo>
                      <a:pt x="51007" y="7870"/>
                      <a:pt x="52233" y="7465"/>
                      <a:pt x="53352" y="7763"/>
                    </a:cubicBezTo>
                    <a:cubicBezTo>
                      <a:pt x="54483" y="8073"/>
                      <a:pt x="53972" y="11894"/>
                      <a:pt x="54281" y="12406"/>
                    </a:cubicBezTo>
                    <a:cubicBezTo>
                      <a:pt x="54591" y="12906"/>
                      <a:pt x="56127" y="11394"/>
                      <a:pt x="56436" y="10085"/>
                    </a:cubicBezTo>
                    <a:cubicBezTo>
                      <a:pt x="56746" y="8775"/>
                      <a:pt x="62996" y="5953"/>
                      <a:pt x="63913" y="4941"/>
                    </a:cubicBezTo>
                    <a:cubicBezTo>
                      <a:pt x="64842" y="3941"/>
                      <a:pt x="63711" y="2417"/>
                      <a:pt x="65044" y="1215"/>
                    </a:cubicBezTo>
                    <a:cubicBezTo>
                      <a:pt x="66378" y="0"/>
                      <a:pt x="68426" y="203"/>
                      <a:pt x="70378" y="1215"/>
                    </a:cubicBezTo>
                    <a:cubicBezTo>
                      <a:pt x="72331" y="2215"/>
                      <a:pt x="72331" y="3227"/>
                      <a:pt x="73450" y="3334"/>
                    </a:cubicBezTo>
                    <a:cubicBezTo>
                      <a:pt x="74581" y="3429"/>
                      <a:pt x="74581" y="4536"/>
                      <a:pt x="76224" y="4739"/>
                    </a:cubicBezTo>
                    <a:cubicBezTo>
                      <a:pt x="77867" y="4941"/>
                      <a:pt x="79094" y="4941"/>
                      <a:pt x="79403" y="6453"/>
                    </a:cubicBezTo>
                    <a:cubicBezTo>
                      <a:pt x="79713" y="7965"/>
                      <a:pt x="80630" y="5953"/>
                      <a:pt x="82166" y="6953"/>
                    </a:cubicBezTo>
                    <a:cubicBezTo>
                      <a:pt x="83701" y="7965"/>
                      <a:pt x="85856" y="8168"/>
                      <a:pt x="86368" y="9585"/>
                    </a:cubicBezTo>
                    <a:cubicBezTo>
                      <a:pt x="86892" y="10990"/>
                      <a:pt x="86880" y="12609"/>
                      <a:pt x="88321" y="12502"/>
                    </a:cubicBezTo>
                    <a:cubicBezTo>
                      <a:pt x="89762" y="12406"/>
                      <a:pt x="90059" y="13109"/>
                      <a:pt x="90988" y="13811"/>
                    </a:cubicBezTo>
                    <a:cubicBezTo>
                      <a:pt x="91905" y="14526"/>
                      <a:pt x="93453" y="13740"/>
                      <a:pt x="93750" y="14585"/>
                    </a:cubicBezTo>
                    <a:cubicBezTo>
                      <a:pt x="94060" y="15431"/>
                      <a:pt x="96012" y="15621"/>
                      <a:pt x="96215" y="16335"/>
                    </a:cubicBezTo>
                    <a:cubicBezTo>
                      <a:pt x="96417" y="17050"/>
                      <a:pt x="97144" y="18550"/>
                      <a:pt x="98679" y="18348"/>
                    </a:cubicBezTo>
                    <a:cubicBezTo>
                      <a:pt x="100215" y="18157"/>
                      <a:pt x="100835" y="18252"/>
                      <a:pt x="101144" y="19860"/>
                    </a:cubicBez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5"/>
              <p:cNvSpPr/>
              <p:nvPr/>
            </p:nvSpPr>
            <p:spPr>
              <a:xfrm flipH="1">
                <a:off x="-1649661" y="4308551"/>
                <a:ext cx="3263786" cy="834930"/>
              </a:xfrm>
              <a:custGeom>
                <a:avLst/>
                <a:gdLst/>
                <a:ahLst/>
                <a:cxnLst/>
                <a:rect l="l" t="t" r="r" b="b"/>
                <a:pathLst>
                  <a:path w="116087" h="19278" extrusionOk="0">
                    <a:moveTo>
                      <a:pt x="116086" y="1"/>
                    </a:moveTo>
                    <a:cubicBezTo>
                      <a:pt x="116086" y="1"/>
                      <a:pt x="87666" y="11097"/>
                      <a:pt x="51924" y="7097"/>
                    </a:cubicBezTo>
                    <a:cubicBezTo>
                      <a:pt x="25777" y="4180"/>
                      <a:pt x="0" y="19277"/>
                      <a:pt x="0" y="19277"/>
                    </a:cubicBezTo>
                    <a:lnTo>
                      <a:pt x="116086" y="192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701;p25"/>
            <p:cNvGrpSpPr/>
            <p:nvPr/>
          </p:nvGrpSpPr>
          <p:grpSpPr>
            <a:xfrm>
              <a:off x="8205073" y="201155"/>
              <a:ext cx="1701360" cy="714504"/>
              <a:chOff x="1855275" y="1547350"/>
              <a:chExt cx="154800" cy="64900"/>
            </a:xfrm>
          </p:grpSpPr>
          <p:sp>
            <p:nvSpPr>
              <p:cNvPr id="702" name="Google Shape;702;p25"/>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5"/>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5"/>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5"/>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5"/>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25"/>
            <p:cNvGrpSpPr/>
            <p:nvPr/>
          </p:nvGrpSpPr>
          <p:grpSpPr>
            <a:xfrm>
              <a:off x="8891306" y="1192246"/>
              <a:ext cx="1015116" cy="449160"/>
              <a:chOff x="1855275" y="1547350"/>
              <a:chExt cx="154800" cy="64900"/>
            </a:xfrm>
          </p:grpSpPr>
          <p:sp>
            <p:nvSpPr>
              <p:cNvPr id="708" name="Google Shape;708;p25"/>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5"/>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5"/>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5"/>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3" name="Google Shape;713;p25"/>
          <p:cNvSpPr txBox="1">
            <a:spLocks noGrp="1"/>
          </p:cNvSpPr>
          <p:nvPr>
            <p:ph type="title" hasCustomPrompt="1"/>
          </p:nvPr>
        </p:nvSpPr>
        <p:spPr>
          <a:xfrm>
            <a:off x="3675885" y="468475"/>
            <a:ext cx="4800600" cy="1041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7200"/>
              <a:buNone/>
              <a:defRPr sz="7200">
                <a:solidFill>
                  <a:schemeClr val="accent1"/>
                </a:solidFill>
              </a:defRPr>
            </a:lvl1pPr>
            <a:lvl2pPr lvl="1" rtl="0">
              <a:spcBef>
                <a:spcPts val="0"/>
              </a:spcBef>
              <a:spcAft>
                <a:spcPts val="0"/>
              </a:spcAft>
              <a:buClr>
                <a:schemeClr val="accent1"/>
              </a:buClr>
              <a:buSzPts val="7200"/>
              <a:buNone/>
              <a:defRPr sz="7200">
                <a:solidFill>
                  <a:schemeClr val="accent1"/>
                </a:solidFill>
              </a:defRPr>
            </a:lvl2pPr>
            <a:lvl3pPr lvl="2" rtl="0">
              <a:spcBef>
                <a:spcPts val="0"/>
              </a:spcBef>
              <a:spcAft>
                <a:spcPts val="0"/>
              </a:spcAft>
              <a:buClr>
                <a:schemeClr val="accent1"/>
              </a:buClr>
              <a:buSzPts val="7200"/>
              <a:buNone/>
              <a:defRPr sz="7200">
                <a:solidFill>
                  <a:schemeClr val="accent1"/>
                </a:solidFill>
              </a:defRPr>
            </a:lvl3pPr>
            <a:lvl4pPr lvl="3" rtl="0">
              <a:spcBef>
                <a:spcPts val="0"/>
              </a:spcBef>
              <a:spcAft>
                <a:spcPts val="0"/>
              </a:spcAft>
              <a:buClr>
                <a:schemeClr val="accent1"/>
              </a:buClr>
              <a:buSzPts val="7200"/>
              <a:buNone/>
              <a:defRPr sz="7200">
                <a:solidFill>
                  <a:schemeClr val="accent1"/>
                </a:solidFill>
              </a:defRPr>
            </a:lvl4pPr>
            <a:lvl5pPr lvl="4" rtl="0">
              <a:spcBef>
                <a:spcPts val="0"/>
              </a:spcBef>
              <a:spcAft>
                <a:spcPts val="0"/>
              </a:spcAft>
              <a:buClr>
                <a:schemeClr val="accent1"/>
              </a:buClr>
              <a:buSzPts val="7200"/>
              <a:buNone/>
              <a:defRPr sz="7200">
                <a:solidFill>
                  <a:schemeClr val="accent1"/>
                </a:solidFill>
              </a:defRPr>
            </a:lvl5pPr>
            <a:lvl6pPr lvl="5" rtl="0">
              <a:spcBef>
                <a:spcPts val="0"/>
              </a:spcBef>
              <a:spcAft>
                <a:spcPts val="0"/>
              </a:spcAft>
              <a:buClr>
                <a:schemeClr val="accent1"/>
              </a:buClr>
              <a:buSzPts val="7200"/>
              <a:buNone/>
              <a:defRPr sz="7200">
                <a:solidFill>
                  <a:schemeClr val="accent1"/>
                </a:solidFill>
              </a:defRPr>
            </a:lvl6pPr>
            <a:lvl7pPr lvl="6" rtl="0">
              <a:spcBef>
                <a:spcPts val="0"/>
              </a:spcBef>
              <a:spcAft>
                <a:spcPts val="0"/>
              </a:spcAft>
              <a:buClr>
                <a:schemeClr val="accent1"/>
              </a:buClr>
              <a:buSzPts val="7200"/>
              <a:buNone/>
              <a:defRPr sz="7200">
                <a:solidFill>
                  <a:schemeClr val="accent1"/>
                </a:solidFill>
              </a:defRPr>
            </a:lvl7pPr>
            <a:lvl8pPr lvl="7" rtl="0">
              <a:spcBef>
                <a:spcPts val="0"/>
              </a:spcBef>
              <a:spcAft>
                <a:spcPts val="0"/>
              </a:spcAft>
              <a:buClr>
                <a:schemeClr val="accent1"/>
              </a:buClr>
              <a:buSzPts val="7200"/>
              <a:buNone/>
              <a:defRPr sz="7200">
                <a:solidFill>
                  <a:schemeClr val="accent1"/>
                </a:solidFill>
              </a:defRPr>
            </a:lvl8pPr>
            <a:lvl9pPr lvl="8" rtl="0">
              <a:spcBef>
                <a:spcPts val="0"/>
              </a:spcBef>
              <a:spcAft>
                <a:spcPts val="0"/>
              </a:spcAft>
              <a:buClr>
                <a:schemeClr val="accent1"/>
              </a:buClr>
              <a:buSzPts val="7200"/>
              <a:buNone/>
              <a:defRPr sz="7200">
                <a:solidFill>
                  <a:schemeClr val="accent1"/>
                </a:solidFill>
              </a:defRPr>
            </a:lvl9pPr>
          </a:lstStyle>
          <a:p>
            <a:r>
              <a:t>xx%</a:t>
            </a:r>
          </a:p>
        </p:txBody>
      </p:sp>
      <p:sp>
        <p:nvSpPr>
          <p:cNvPr id="714" name="Google Shape;714;p25"/>
          <p:cNvSpPr txBox="1">
            <a:spLocks noGrp="1"/>
          </p:cNvSpPr>
          <p:nvPr>
            <p:ph type="subTitle" idx="1"/>
          </p:nvPr>
        </p:nvSpPr>
        <p:spPr>
          <a:xfrm>
            <a:off x="3674568" y="1285725"/>
            <a:ext cx="4808100" cy="598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1400"/>
              <a:buNone/>
              <a:defRPr>
                <a:solidFill>
                  <a:schemeClr val="accent1"/>
                </a:solidFill>
              </a:defRPr>
            </a:lvl1pPr>
            <a:lvl2pPr lvl="1" algn="ctr">
              <a:spcBef>
                <a:spcPts val="0"/>
              </a:spcBef>
              <a:spcAft>
                <a:spcPts val="0"/>
              </a:spcAft>
              <a:buClr>
                <a:schemeClr val="accent1"/>
              </a:buClr>
              <a:buSzPts val="1400"/>
              <a:buNone/>
              <a:defRPr>
                <a:solidFill>
                  <a:schemeClr val="accent1"/>
                </a:solidFill>
              </a:defRPr>
            </a:lvl2pPr>
            <a:lvl3pPr lvl="2" algn="ctr">
              <a:spcBef>
                <a:spcPts val="0"/>
              </a:spcBef>
              <a:spcAft>
                <a:spcPts val="0"/>
              </a:spcAft>
              <a:buClr>
                <a:schemeClr val="accent1"/>
              </a:buClr>
              <a:buSzPts val="1400"/>
              <a:buNone/>
              <a:defRPr>
                <a:solidFill>
                  <a:schemeClr val="accent1"/>
                </a:solidFill>
              </a:defRPr>
            </a:lvl3pPr>
            <a:lvl4pPr lvl="3" algn="ctr">
              <a:spcBef>
                <a:spcPts val="0"/>
              </a:spcBef>
              <a:spcAft>
                <a:spcPts val="0"/>
              </a:spcAft>
              <a:buClr>
                <a:schemeClr val="accent1"/>
              </a:buClr>
              <a:buSzPts val="1400"/>
              <a:buNone/>
              <a:defRPr>
                <a:solidFill>
                  <a:schemeClr val="accent1"/>
                </a:solidFill>
              </a:defRPr>
            </a:lvl4pPr>
            <a:lvl5pPr lvl="4" algn="ctr">
              <a:spcBef>
                <a:spcPts val="0"/>
              </a:spcBef>
              <a:spcAft>
                <a:spcPts val="0"/>
              </a:spcAft>
              <a:buClr>
                <a:schemeClr val="accent1"/>
              </a:buClr>
              <a:buSzPts val="1400"/>
              <a:buNone/>
              <a:defRPr>
                <a:solidFill>
                  <a:schemeClr val="accent1"/>
                </a:solidFill>
              </a:defRPr>
            </a:lvl5pPr>
            <a:lvl6pPr lvl="5" algn="ctr">
              <a:spcBef>
                <a:spcPts val="0"/>
              </a:spcBef>
              <a:spcAft>
                <a:spcPts val="0"/>
              </a:spcAft>
              <a:buClr>
                <a:schemeClr val="accent1"/>
              </a:buClr>
              <a:buSzPts val="1400"/>
              <a:buNone/>
              <a:defRPr>
                <a:solidFill>
                  <a:schemeClr val="accent1"/>
                </a:solidFill>
              </a:defRPr>
            </a:lvl6pPr>
            <a:lvl7pPr lvl="6" algn="ctr">
              <a:spcBef>
                <a:spcPts val="0"/>
              </a:spcBef>
              <a:spcAft>
                <a:spcPts val="0"/>
              </a:spcAft>
              <a:buClr>
                <a:schemeClr val="accent1"/>
              </a:buClr>
              <a:buSzPts val="1400"/>
              <a:buNone/>
              <a:defRPr>
                <a:solidFill>
                  <a:schemeClr val="accent1"/>
                </a:solidFill>
              </a:defRPr>
            </a:lvl7pPr>
            <a:lvl8pPr lvl="7" algn="ctr">
              <a:spcBef>
                <a:spcPts val="0"/>
              </a:spcBef>
              <a:spcAft>
                <a:spcPts val="0"/>
              </a:spcAft>
              <a:buClr>
                <a:schemeClr val="accent1"/>
              </a:buClr>
              <a:buSzPts val="1400"/>
              <a:buNone/>
              <a:defRPr>
                <a:solidFill>
                  <a:schemeClr val="accent1"/>
                </a:solidFill>
              </a:defRPr>
            </a:lvl8pPr>
            <a:lvl9pPr lvl="8" algn="ctr">
              <a:spcBef>
                <a:spcPts val="0"/>
              </a:spcBef>
              <a:spcAft>
                <a:spcPts val="0"/>
              </a:spcAft>
              <a:buClr>
                <a:schemeClr val="accent1"/>
              </a:buClr>
              <a:buSzPts val="1400"/>
              <a:buNone/>
              <a:defRPr>
                <a:solidFill>
                  <a:schemeClr val="accent1"/>
                </a:solidFill>
              </a:defRPr>
            </a:lvl9pPr>
          </a:lstStyle>
          <a:p>
            <a:endParaRPr/>
          </a:p>
        </p:txBody>
      </p:sp>
      <p:sp>
        <p:nvSpPr>
          <p:cNvPr id="715" name="Google Shape;715;p25"/>
          <p:cNvSpPr txBox="1">
            <a:spLocks noGrp="1"/>
          </p:cNvSpPr>
          <p:nvPr>
            <p:ph type="title" idx="2" hasCustomPrompt="1"/>
          </p:nvPr>
        </p:nvSpPr>
        <p:spPr>
          <a:xfrm>
            <a:off x="3675885" y="1861990"/>
            <a:ext cx="4800600" cy="1041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7200"/>
              <a:buNone/>
              <a:defRPr sz="7200">
                <a:solidFill>
                  <a:schemeClr val="accent1"/>
                </a:solidFill>
              </a:defRPr>
            </a:lvl1pPr>
            <a:lvl2pPr lvl="1" rtl="0">
              <a:spcBef>
                <a:spcPts val="0"/>
              </a:spcBef>
              <a:spcAft>
                <a:spcPts val="0"/>
              </a:spcAft>
              <a:buClr>
                <a:schemeClr val="accent1"/>
              </a:buClr>
              <a:buSzPts val="7200"/>
              <a:buNone/>
              <a:defRPr sz="7200">
                <a:solidFill>
                  <a:schemeClr val="accent1"/>
                </a:solidFill>
              </a:defRPr>
            </a:lvl2pPr>
            <a:lvl3pPr lvl="2" rtl="0">
              <a:spcBef>
                <a:spcPts val="0"/>
              </a:spcBef>
              <a:spcAft>
                <a:spcPts val="0"/>
              </a:spcAft>
              <a:buClr>
                <a:schemeClr val="accent1"/>
              </a:buClr>
              <a:buSzPts val="7200"/>
              <a:buNone/>
              <a:defRPr sz="7200">
                <a:solidFill>
                  <a:schemeClr val="accent1"/>
                </a:solidFill>
              </a:defRPr>
            </a:lvl3pPr>
            <a:lvl4pPr lvl="3" rtl="0">
              <a:spcBef>
                <a:spcPts val="0"/>
              </a:spcBef>
              <a:spcAft>
                <a:spcPts val="0"/>
              </a:spcAft>
              <a:buClr>
                <a:schemeClr val="accent1"/>
              </a:buClr>
              <a:buSzPts val="7200"/>
              <a:buNone/>
              <a:defRPr sz="7200">
                <a:solidFill>
                  <a:schemeClr val="accent1"/>
                </a:solidFill>
              </a:defRPr>
            </a:lvl4pPr>
            <a:lvl5pPr lvl="4" rtl="0">
              <a:spcBef>
                <a:spcPts val="0"/>
              </a:spcBef>
              <a:spcAft>
                <a:spcPts val="0"/>
              </a:spcAft>
              <a:buClr>
                <a:schemeClr val="accent1"/>
              </a:buClr>
              <a:buSzPts val="7200"/>
              <a:buNone/>
              <a:defRPr sz="7200">
                <a:solidFill>
                  <a:schemeClr val="accent1"/>
                </a:solidFill>
              </a:defRPr>
            </a:lvl5pPr>
            <a:lvl6pPr lvl="5" rtl="0">
              <a:spcBef>
                <a:spcPts val="0"/>
              </a:spcBef>
              <a:spcAft>
                <a:spcPts val="0"/>
              </a:spcAft>
              <a:buClr>
                <a:schemeClr val="accent1"/>
              </a:buClr>
              <a:buSzPts val="7200"/>
              <a:buNone/>
              <a:defRPr sz="7200">
                <a:solidFill>
                  <a:schemeClr val="accent1"/>
                </a:solidFill>
              </a:defRPr>
            </a:lvl6pPr>
            <a:lvl7pPr lvl="6" rtl="0">
              <a:spcBef>
                <a:spcPts val="0"/>
              </a:spcBef>
              <a:spcAft>
                <a:spcPts val="0"/>
              </a:spcAft>
              <a:buClr>
                <a:schemeClr val="accent1"/>
              </a:buClr>
              <a:buSzPts val="7200"/>
              <a:buNone/>
              <a:defRPr sz="7200">
                <a:solidFill>
                  <a:schemeClr val="accent1"/>
                </a:solidFill>
              </a:defRPr>
            </a:lvl7pPr>
            <a:lvl8pPr lvl="7" rtl="0">
              <a:spcBef>
                <a:spcPts val="0"/>
              </a:spcBef>
              <a:spcAft>
                <a:spcPts val="0"/>
              </a:spcAft>
              <a:buClr>
                <a:schemeClr val="accent1"/>
              </a:buClr>
              <a:buSzPts val="7200"/>
              <a:buNone/>
              <a:defRPr sz="7200">
                <a:solidFill>
                  <a:schemeClr val="accent1"/>
                </a:solidFill>
              </a:defRPr>
            </a:lvl8pPr>
            <a:lvl9pPr lvl="8" rtl="0">
              <a:spcBef>
                <a:spcPts val="0"/>
              </a:spcBef>
              <a:spcAft>
                <a:spcPts val="0"/>
              </a:spcAft>
              <a:buClr>
                <a:schemeClr val="accent1"/>
              </a:buClr>
              <a:buSzPts val="7200"/>
              <a:buNone/>
              <a:defRPr sz="7200">
                <a:solidFill>
                  <a:schemeClr val="accent1"/>
                </a:solidFill>
              </a:defRPr>
            </a:lvl9pPr>
          </a:lstStyle>
          <a:p>
            <a:r>
              <a:t>xx%</a:t>
            </a:r>
          </a:p>
        </p:txBody>
      </p:sp>
      <p:sp>
        <p:nvSpPr>
          <p:cNvPr id="716" name="Google Shape;716;p25"/>
          <p:cNvSpPr txBox="1">
            <a:spLocks noGrp="1"/>
          </p:cNvSpPr>
          <p:nvPr>
            <p:ph type="subTitle" idx="3"/>
          </p:nvPr>
        </p:nvSpPr>
        <p:spPr>
          <a:xfrm>
            <a:off x="3674568" y="2679240"/>
            <a:ext cx="4808100" cy="598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400"/>
              <a:buNone/>
              <a:defRPr>
                <a:solidFill>
                  <a:schemeClr val="accent1"/>
                </a:solidFill>
              </a:defRPr>
            </a:lvl1pPr>
            <a:lvl2pPr lvl="1" algn="ctr" rtl="0">
              <a:spcBef>
                <a:spcPts val="0"/>
              </a:spcBef>
              <a:spcAft>
                <a:spcPts val="0"/>
              </a:spcAft>
              <a:buClr>
                <a:schemeClr val="accent1"/>
              </a:buClr>
              <a:buSzPts val="1400"/>
              <a:buNone/>
              <a:defRPr>
                <a:solidFill>
                  <a:schemeClr val="accent1"/>
                </a:solidFill>
              </a:defRPr>
            </a:lvl2pPr>
            <a:lvl3pPr lvl="2" algn="ctr" rtl="0">
              <a:spcBef>
                <a:spcPts val="0"/>
              </a:spcBef>
              <a:spcAft>
                <a:spcPts val="0"/>
              </a:spcAft>
              <a:buClr>
                <a:schemeClr val="accent1"/>
              </a:buClr>
              <a:buSzPts val="1400"/>
              <a:buNone/>
              <a:defRPr>
                <a:solidFill>
                  <a:schemeClr val="accent1"/>
                </a:solidFill>
              </a:defRPr>
            </a:lvl3pPr>
            <a:lvl4pPr lvl="3" algn="ctr" rtl="0">
              <a:spcBef>
                <a:spcPts val="0"/>
              </a:spcBef>
              <a:spcAft>
                <a:spcPts val="0"/>
              </a:spcAft>
              <a:buClr>
                <a:schemeClr val="accent1"/>
              </a:buClr>
              <a:buSzPts val="1400"/>
              <a:buNone/>
              <a:defRPr>
                <a:solidFill>
                  <a:schemeClr val="accent1"/>
                </a:solidFill>
              </a:defRPr>
            </a:lvl4pPr>
            <a:lvl5pPr lvl="4" algn="ctr" rtl="0">
              <a:spcBef>
                <a:spcPts val="0"/>
              </a:spcBef>
              <a:spcAft>
                <a:spcPts val="0"/>
              </a:spcAft>
              <a:buClr>
                <a:schemeClr val="accent1"/>
              </a:buClr>
              <a:buSzPts val="1400"/>
              <a:buNone/>
              <a:defRPr>
                <a:solidFill>
                  <a:schemeClr val="accent1"/>
                </a:solidFill>
              </a:defRPr>
            </a:lvl5pPr>
            <a:lvl6pPr lvl="5" algn="ctr" rtl="0">
              <a:spcBef>
                <a:spcPts val="0"/>
              </a:spcBef>
              <a:spcAft>
                <a:spcPts val="0"/>
              </a:spcAft>
              <a:buClr>
                <a:schemeClr val="accent1"/>
              </a:buClr>
              <a:buSzPts val="1400"/>
              <a:buNone/>
              <a:defRPr>
                <a:solidFill>
                  <a:schemeClr val="accent1"/>
                </a:solidFill>
              </a:defRPr>
            </a:lvl6pPr>
            <a:lvl7pPr lvl="6" algn="ctr" rtl="0">
              <a:spcBef>
                <a:spcPts val="0"/>
              </a:spcBef>
              <a:spcAft>
                <a:spcPts val="0"/>
              </a:spcAft>
              <a:buClr>
                <a:schemeClr val="accent1"/>
              </a:buClr>
              <a:buSzPts val="1400"/>
              <a:buNone/>
              <a:defRPr>
                <a:solidFill>
                  <a:schemeClr val="accent1"/>
                </a:solidFill>
              </a:defRPr>
            </a:lvl7pPr>
            <a:lvl8pPr lvl="7" algn="ctr" rtl="0">
              <a:spcBef>
                <a:spcPts val="0"/>
              </a:spcBef>
              <a:spcAft>
                <a:spcPts val="0"/>
              </a:spcAft>
              <a:buClr>
                <a:schemeClr val="accent1"/>
              </a:buClr>
              <a:buSzPts val="1400"/>
              <a:buNone/>
              <a:defRPr>
                <a:solidFill>
                  <a:schemeClr val="accent1"/>
                </a:solidFill>
              </a:defRPr>
            </a:lvl8pPr>
            <a:lvl9pPr lvl="8" algn="ctr" rtl="0">
              <a:spcBef>
                <a:spcPts val="0"/>
              </a:spcBef>
              <a:spcAft>
                <a:spcPts val="0"/>
              </a:spcAft>
              <a:buClr>
                <a:schemeClr val="accent1"/>
              </a:buClr>
              <a:buSzPts val="1400"/>
              <a:buNone/>
              <a:defRPr>
                <a:solidFill>
                  <a:schemeClr val="accent1"/>
                </a:solidFill>
              </a:defRPr>
            </a:lvl9pPr>
          </a:lstStyle>
          <a:p>
            <a:endParaRPr/>
          </a:p>
        </p:txBody>
      </p:sp>
      <p:sp>
        <p:nvSpPr>
          <p:cNvPr id="717" name="Google Shape;717;p25"/>
          <p:cNvSpPr txBox="1">
            <a:spLocks noGrp="1"/>
          </p:cNvSpPr>
          <p:nvPr>
            <p:ph type="title" idx="4" hasCustomPrompt="1"/>
          </p:nvPr>
        </p:nvSpPr>
        <p:spPr>
          <a:xfrm>
            <a:off x="3678312" y="3255506"/>
            <a:ext cx="4800600" cy="1041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7200"/>
              <a:buNone/>
              <a:defRPr sz="7200">
                <a:solidFill>
                  <a:schemeClr val="accent1"/>
                </a:solidFill>
              </a:defRPr>
            </a:lvl1pPr>
            <a:lvl2pPr lvl="1" rtl="0">
              <a:spcBef>
                <a:spcPts val="0"/>
              </a:spcBef>
              <a:spcAft>
                <a:spcPts val="0"/>
              </a:spcAft>
              <a:buClr>
                <a:schemeClr val="accent1"/>
              </a:buClr>
              <a:buSzPts val="7200"/>
              <a:buNone/>
              <a:defRPr sz="7200">
                <a:solidFill>
                  <a:schemeClr val="accent1"/>
                </a:solidFill>
              </a:defRPr>
            </a:lvl2pPr>
            <a:lvl3pPr lvl="2" rtl="0">
              <a:spcBef>
                <a:spcPts val="0"/>
              </a:spcBef>
              <a:spcAft>
                <a:spcPts val="0"/>
              </a:spcAft>
              <a:buClr>
                <a:schemeClr val="accent1"/>
              </a:buClr>
              <a:buSzPts val="7200"/>
              <a:buNone/>
              <a:defRPr sz="7200">
                <a:solidFill>
                  <a:schemeClr val="accent1"/>
                </a:solidFill>
              </a:defRPr>
            </a:lvl3pPr>
            <a:lvl4pPr lvl="3" rtl="0">
              <a:spcBef>
                <a:spcPts val="0"/>
              </a:spcBef>
              <a:spcAft>
                <a:spcPts val="0"/>
              </a:spcAft>
              <a:buClr>
                <a:schemeClr val="accent1"/>
              </a:buClr>
              <a:buSzPts val="7200"/>
              <a:buNone/>
              <a:defRPr sz="7200">
                <a:solidFill>
                  <a:schemeClr val="accent1"/>
                </a:solidFill>
              </a:defRPr>
            </a:lvl4pPr>
            <a:lvl5pPr lvl="4" rtl="0">
              <a:spcBef>
                <a:spcPts val="0"/>
              </a:spcBef>
              <a:spcAft>
                <a:spcPts val="0"/>
              </a:spcAft>
              <a:buClr>
                <a:schemeClr val="accent1"/>
              </a:buClr>
              <a:buSzPts val="7200"/>
              <a:buNone/>
              <a:defRPr sz="7200">
                <a:solidFill>
                  <a:schemeClr val="accent1"/>
                </a:solidFill>
              </a:defRPr>
            </a:lvl5pPr>
            <a:lvl6pPr lvl="5" rtl="0">
              <a:spcBef>
                <a:spcPts val="0"/>
              </a:spcBef>
              <a:spcAft>
                <a:spcPts val="0"/>
              </a:spcAft>
              <a:buClr>
                <a:schemeClr val="accent1"/>
              </a:buClr>
              <a:buSzPts val="7200"/>
              <a:buNone/>
              <a:defRPr sz="7200">
                <a:solidFill>
                  <a:schemeClr val="accent1"/>
                </a:solidFill>
              </a:defRPr>
            </a:lvl6pPr>
            <a:lvl7pPr lvl="6" rtl="0">
              <a:spcBef>
                <a:spcPts val="0"/>
              </a:spcBef>
              <a:spcAft>
                <a:spcPts val="0"/>
              </a:spcAft>
              <a:buClr>
                <a:schemeClr val="accent1"/>
              </a:buClr>
              <a:buSzPts val="7200"/>
              <a:buNone/>
              <a:defRPr sz="7200">
                <a:solidFill>
                  <a:schemeClr val="accent1"/>
                </a:solidFill>
              </a:defRPr>
            </a:lvl7pPr>
            <a:lvl8pPr lvl="7" rtl="0">
              <a:spcBef>
                <a:spcPts val="0"/>
              </a:spcBef>
              <a:spcAft>
                <a:spcPts val="0"/>
              </a:spcAft>
              <a:buClr>
                <a:schemeClr val="accent1"/>
              </a:buClr>
              <a:buSzPts val="7200"/>
              <a:buNone/>
              <a:defRPr sz="7200">
                <a:solidFill>
                  <a:schemeClr val="accent1"/>
                </a:solidFill>
              </a:defRPr>
            </a:lvl8pPr>
            <a:lvl9pPr lvl="8" rtl="0">
              <a:spcBef>
                <a:spcPts val="0"/>
              </a:spcBef>
              <a:spcAft>
                <a:spcPts val="0"/>
              </a:spcAft>
              <a:buClr>
                <a:schemeClr val="accent1"/>
              </a:buClr>
              <a:buSzPts val="7200"/>
              <a:buNone/>
              <a:defRPr sz="7200">
                <a:solidFill>
                  <a:schemeClr val="accent1"/>
                </a:solidFill>
              </a:defRPr>
            </a:lvl9pPr>
          </a:lstStyle>
          <a:p>
            <a:r>
              <a:t>xx%</a:t>
            </a:r>
          </a:p>
        </p:txBody>
      </p:sp>
      <p:sp>
        <p:nvSpPr>
          <p:cNvPr id="718" name="Google Shape;718;p25"/>
          <p:cNvSpPr txBox="1">
            <a:spLocks noGrp="1"/>
          </p:cNvSpPr>
          <p:nvPr>
            <p:ph type="subTitle" idx="5"/>
          </p:nvPr>
        </p:nvSpPr>
        <p:spPr>
          <a:xfrm>
            <a:off x="3674568" y="4072756"/>
            <a:ext cx="4808100" cy="598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400"/>
              <a:buNone/>
              <a:defRPr>
                <a:solidFill>
                  <a:schemeClr val="accent1"/>
                </a:solidFill>
              </a:defRPr>
            </a:lvl1pPr>
            <a:lvl2pPr lvl="1" algn="ctr" rtl="0">
              <a:spcBef>
                <a:spcPts val="0"/>
              </a:spcBef>
              <a:spcAft>
                <a:spcPts val="0"/>
              </a:spcAft>
              <a:buClr>
                <a:schemeClr val="accent1"/>
              </a:buClr>
              <a:buSzPts val="1400"/>
              <a:buNone/>
              <a:defRPr>
                <a:solidFill>
                  <a:schemeClr val="accent1"/>
                </a:solidFill>
              </a:defRPr>
            </a:lvl2pPr>
            <a:lvl3pPr lvl="2" algn="ctr" rtl="0">
              <a:spcBef>
                <a:spcPts val="0"/>
              </a:spcBef>
              <a:spcAft>
                <a:spcPts val="0"/>
              </a:spcAft>
              <a:buClr>
                <a:schemeClr val="accent1"/>
              </a:buClr>
              <a:buSzPts val="1400"/>
              <a:buNone/>
              <a:defRPr>
                <a:solidFill>
                  <a:schemeClr val="accent1"/>
                </a:solidFill>
              </a:defRPr>
            </a:lvl3pPr>
            <a:lvl4pPr lvl="3" algn="ctr" rtl="0">
              <a:spcBef>
                <a:spcPts val="0"/>
              </a:spcBef>
              <a:spcAft>
                <a:spcPts val="0"/>
              </a:spcAft>
              <a:buClr>
                <a:schemeClr val="accent1"/>
              </a:buClr>
              <a:buSzPts val="1400"/>
              <a:buNone/>
              <a:defRPr>
                <a:solidFill>
                  <a:schemeClr val="accent1"/>
                </a:solidFill>
              </a:defRPr>
            </a:lvl4pPr>
            <a:lvl5pPr lvl="4" algn="ctr" rtl="0">
              <a:spcBef>
                <a:spcPts val="0"/>
              </a:spcBef>
              <a:spcAft>
                <a:spcPts val="0"/>
              </a:spcAft>
              <a:buClr>
                <a:schemeClr val="accent1"/>
              </a:buClr>
              <a:buSzPts val="1400"/>
              <a:buNone/>
              <a:defRPr>
                <a:solidFill>
                  <a:schemeClr val="accent1"/>
                </a:solidFill>
              </a:defRPr>
            </a:lvl5pPr>
            <a:lvl6pPr lvl="5" algn="ctr" rtl="0">
              <a:spcBef>
                <a:spcPts val="0"/>
              </a:spcBef>
              <a:spcAft>
                <a:spcPts val="0"/>
              </a:spcAft>
              <a:buClr>
                <a:schemeClr val="accent1"/>
              </a:buClr>
              <a:buSzPts val="1400"/>
              <a:buNone/>
              <a:defRPr>
                <a:solidFill>
                  <a:schemeClr val="accent1"/>
                </a:solidFill>
              </a:defRPr>
            </a:lvl6pPr>
            <a:lvl7pPr lvl="6" algn="ctr" rtl="0">
              <a:spcBef>
                <a:spcPts val="0"/>
              </a:spcBef>
              <a:spcAft>
                <a:spcPts val="0"/>
              </a:spcAft>
              <a:buClr>
                <a:schemeClr val="accent1"/>
              </a:buClr>
              <a:buSzPts val="1400"/>
              <a:buNone/>
              <a:defRPr>
                <a:solidFill>
                  <a:schemeClr val="accent1"/>
                </a:solidFill>
              </a:defRPr>
            </a:lvl7pPr>
            <a:lvl8pPr lvl="7" algn="ctr" rtl="0">
              <a:spcBef>
                <a:spcPts val="0"/>
              </a:spcBef>
              <a:spcAft>
                <a:spcPts val="0"/>
              </a:spcAft>
              <a:buClr>
                <a:schemeClr val="accent1"/>
              </a:buClr>
              <a:buSzPts val="1400"/>
              <a:buNone/>
              <a:defRPr>
                <a:solidFill>
                  <a:schemeClr val="accent1"/>
                </a:solidFill>
              </a:defRPr>
            </a:lvl8pPr>
            <a:lvl9pPr lvl="8" algn="ctr" rtl="0">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1">
  <p:cSld name="CUSTOM_8_1">
    <p:bg>
      <p:bgPr>
        <a:solidFill>
          <a:schemeClr val="lt1"/>
        </a:solidFill>
        <a:effectLst/>
      </p:bgPr>
    </p:bg>
    <p:spTree>
      <p:nvGrpSpPr>
        <p:cNvPr id="1" name="Shape 719"/>
        <p:cNvGrpSpPr/>
        <p:nvPr/>
      </p:nvGrpSpPr>
      <p:grpSpPr>
        <a:xfrm>
          <a:off x="0" y="0"/>
          <a:ext cx="0" cy="0"/>
          <a:chOff x="0" y="0"/>
          <a:chExt cx="0" cy="0"/>
        </a:xfrm>
      </p:grpSpPr>
      <p:grpSp>
        <p:nvGrpSpPr>
          <p:cNvPr id="720" name="Google Shape;720;p26"/>
          <p:cNvGrpSpPr/>
          <p:nvPr/>
        </p:nvGrpSpPr>
        <p:grpSpPr>
          <a:xfrm>
            <a:off x="-1780210" y="-738401"/>
            <a:ext cx="12291211" cy="5991831"/>
            <a:chOff x="-1780210" y="-738401"/>
            <a:chExt cx="12291211" cy="5991831"/>
          </a:xfrm>
        </p:grpSpPr>
        <p:grpSp>
          <p:nvGrpSpPr>
            <p:cNvPr id="721" name="Google Shape;721;p26"/>
            <p:cNvGrpSpPr/>
            <p:nvPr/>
          </p:nvGrpSpPr>
          <p:grpSpPr>
            <a:xfrm rot="10800000" flipH="1">
              <a:off x="-1780210" y="-202034"/>
              <a:ext cx="3448201" cy="1609702"/>
              <a:chOff x="1855275" y="1547350"/>
              <a:chExt cx="154800" cy="64900"/>
            </a:xfrm>
          </p:grpSpPr>
          <p:sp>
            <p:nvSpPr>
              <p:cNvPr id="722" name="Google Shape;722;p26"/>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6"/>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6"/>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6"/>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6"/>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26"/>
            <p:cNvGrpSpPr/>
            <p:nvPr/>
          </p:nvGrpSpPr>
          <p:grpSpPr>
            <a:xfrm>
              <a:off x="-670876" y="584936"/>
              <a:ext cx="1229545" cy="543972"/>
              <a:chOff x="1855275" y="1547350"/>
              <a:chExt cx="154800" cy="64900"/>
            </a:xfrm>
          </p:grpSpPr>
          <p:sp>
            <p:nvSpPr>
              <p:cNvPr id="728" name="Google Shape;728;p26"/>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6"/>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6"/>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6"/>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6"/>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 name="Google Shape;733;p26"/>
            <p:cNvSpPr/>
            <p:nvPr/>
          </p:nvSpPr>
          <p:spPr>
            <a:xfrm>
              <a:off x="4462949" y="4675200"/>
              <a:ext cx="4724451" cy="572701"/>
            </a:xfrm>
            <a:custGeom>
              <a:avLst/>
              <a:gdLst/>
              <a:ahLst/>
              <a:cxnLst/>
              <a:rect l="l" t="t" r="r" b="b"/>
              <a:pathLst>
                <a:path w="116087" h="19278" extrusionOk="0">
                  <a:moveTo>
                    <a:pt x="116086" y="1"/>
                  </a:moveTo>
                  <a:cubicBezTo>
                    <a:pt x="116086" y="1"/>
                    <a:pt x="87666" y="11097"/>
                    <a:pt x="51924" y="7097"/>
                  </a:cubicBezTo>
                  <a:cubicBezTo>
                    <a:pt x="25777" y="4180"/>
                    <a:pt x="0" y="19277"/>
                    <a:pt x="0" y="19277"/>
                  </a:cubicBezTo>
                  <a:lnTo>
                    <a:pt x="116086" y="1927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6"/>
            <p:cNvSpPr/>
            <p:nvPr/>
          </p:nvSpPr>
          <p:spPr>
            <a:xfrm>
              <a:off x="-964963" y="4236403"/>
              <a:ext cx="1985947" cy="1011491"/>
            </a:xfrm>
            <a:custGeom>
              <a:avLst/>
              <a:gdLst/>
              <a:ahLst/>
              <a:cxnLst/>
              <a:rect l="l" t="t" r="r" b="b"/>
              <a:pathLst>
                <a:path w="195323" h="109085" extrusionOk="0">
                  <a:moveTo>
                    <a:pt x="101442" y="21479"/>
                  </a:moveTo>
                  <a:lnTo>
                    <a:pt x="104180" y="25122"/>
                  </a:lnTo>
                  <a:cubicBezTo>
                    <a:pt x="104180" y="25122"/>
                    <a:pt x="106180" y="23717"/>
                    <a:pt x="109467" y="23622"/>
                  </a:cubicBezTo>
                  <a:cubicBezTo>
                    <a:pt x="112741" y="23515"/>
                    <a:pt x="117849" y="28349"/>
                    <a:pt x="117849" y="28349"/>
                  </a:cubicBezTo>
                  <a:cubicBezTo>
                    <a:pt x="117849" y="28349"/>
                    <a:pt x="122956" y="25694"/>
                    <a:pt x="123504" y="23622"/>
                  </a:cubicBezTo>
                  <a:cubicBezTo>
                    <a:pt x="124052" y="21538"/>
                    <a:pt x="124957" y="21181"/>
                    <a:pt x="125873" y="18490"/>
                  </a:cubicBezTo>
                  <a:cubicBezTo>
                    <a:pt x="126778" y="15812"/>
                    <a:pt x="129695" y="15085"/>
                    <a:pt x="130981" y="13657"/>
                  </a:cubicBezTo>
                  <a:cubicBezTo>
                    <a:pt x="132255" y="12216"/>
                    <a:pt x="135720" y="12216"/>
                    <a:pt x="136268" y="13657"/>
                  </a:cubicBezTo>
                  <a:cubicBezTo>
                    <a:pt x="136803" y="15085"/>
                    <a:pt x="140280" y="17955"/>
                    <a:pt x="141006" y="20467"/>
                  </a:cubicBezTo>
                  <a:cubicBezTo>
                    <a:pt x="141721" y="22979"/>
                    <a:pt x="141554" y="25122"/>
                    <a:pt x="144650" y="27634"/>
                  </a:cubicBezTo>
                  <a:cubicBezTo>
                    <a:pt x="147745" y="30147"/>
                    <a:pt x="149745" y="35338"/>
                    <a:pt x="151210" y="37302"/>
                  </a:cubicBezTo>
                  <a:cubicBezTo>
                    <a:pt x="152662" y="39279"/>
                    <a:pt x="153758" y="42684"/>
                    <a:pt x="154484" y="46446"/>
                  </a:cubicBezTo>
                  <a:cubicBezTo>
                    <a:pt x="155210" y="50209"/>
                    <a:pt x="195323" y="68473"/>
                    <a:pt x="195323" y="68473"/>
                  </a:cubicBezTo>
                  <a:lnTo>
                    <a:pt x="195323" y="109085"/>
                  </a:lnTo>
                  <a:lnTo>
                    <a:pt x="0" y="109085"/>
                  </a:lnTo>
                  <a:lnTo>
                    <a:pt x="0" y="65044"/>
                  </a:lnTo>
                  <a:cubicBezTo>
                    <a:pt x="0" y="65044"/>
                    <a:pt x="9156" y="63020"/>
                    <a:pt x="11823" y="59091"/>
                  </a:cubicBezTo>
                  <a:cubicBezTo>
                    <a:pt x="14490" y="55150"/>
                    <a:pt x="14288" y="53542"/>
                    <a:pt x="15931" y="53638"/>
                  </a:cubicBezTo>
                  <a:cubicBezTo>
                    <a:pt x="17562" y="53745"/>
                    <a:pt x="18181" y="52328"/>
                    <a:pt x="19312" y="50221"/>
                  </a:cubicBezTo>
                  <a:cubicBezTo>
                    <a:pt x="20444" y="48101"/>
                    <a:pt x="21158" y="45077"/>
                    <a:pt x="22182" y="45375"/>
                  </a:cubicBezTo>
                  <a:cubicBezTo>
                    <a:pt x="23206" y="45684"/>
                    <a:pt x="23313" y="46387"/>
                    <a:pt x="25051" y="44267"/>
                  </a:cubicBezTo>
                  <a:cubicBezTo>
                    <a:pt x="26790" y="42148"/>
                    <a:pt x="30278" y="41041"/>
                    <a:pt x="31207" y="38922"/>
                  </a:cubicBezTo>
                  <a:cubicBezTo>
                    <a:pt x="32124" y="36814"/>
                    <a:pt x="34481" y="29956"/>
                    <a:pt x="35814" y="28849"/>
                  </a:cubicBezTo>
                  <a:cubicBezTo>
                    <a:pt x="37160" y="27730"/>
                    <a:pt x="38481" y="26527"/>
                    <a:pt x="38993" y="25110"/>
                  </a:cubicBezTo>
                  <a:cubicBezTo>
                    <a:pt x="39505" y="23705"/>
                    <a:pt x="41053" y="24539"/>
                    <a:pt x="41768" y="23622"/>
                  </a:cubicBezTo>
                  <a:cubicBezTo>
                    <a:pt x="42482" y="22693"/>
                    <a:pt x="43613" y="14323"/>
                    <a:pt x="44327" y="12609"/>
                  </a:cubicBezTo>
                  <a:cubicBezTo>
                    <a:pt x="45054" y="10882"/>
                    <a:pt x="46078" y="10692"/>
                    <a:pt x="46685" y="10894"/>
                  </a:cubicBezTo>
                  <a:cubicBezTo>
                    <a:pt x="47304" y="11097"/>
                    <a:pt x="48328" y="9275"/>
                    <a:pt x="49661" y="8573"/>
                  </a:cubicBezTo>
                  <a:cubicBezTo>
                    <a:pt x="51007" y="7870"/>
                    <a:pt x="52233" y="7465"/>
                    <a:pt x="53352" y="7763"/>
                  </a:cubicBezTo>
                  <a:cubicBezTo>
                    <a:pt x="54483" y="8073"/>
                    <a:pt x="53972" y="11894"/>
                    <a:pt x="54281" y="12406"/>
                  </a:cubicBezTo>
                  <a:cubicBezTo>
                    <a:pt x="54591" y="12906"/>
                    <a:pt x="56127" y="11394"/>
                    <a:pt x="56436" y="10085"/>
                  </a:cubicBezTo>
                  <a:cubicBezTo>
                    <a:pt x="56746" y="8775"/>
                    <a:pt x="62996" y="5953"/>
                    <a:pt x="63913" y="4941"/>
                  </a:cubicBezTo>
                  <a:cubicBezTo>
                    <a:pt x="64842" y="3941"/>
                    <a:pt x="63711" y="2417"/>
                    <a:pt x="65044" y="1215"/>
                  </a:cubicBezTo>
                  <a:cubicBezTo>
                    <a:pt x="66378" y="0"/>
                    <a:pt x="68426" y="203"/>
                    <a:pt x="70378" y="1215"/>
                  </a:cubicBezTo>
                  <a:cubicBezTo>
                    <a:pt x="72331" y="2215"/>
                    <a:pt x="72331" y="3227"/>
                    <a:pt x="73450" y="3334"/>
                  </a:cubicBezTo>
                  <a:cubicBezTo>
                    <a:pt x="74581" y="3429"/>
                    <a:pt x="74581" y="4536"/>
                    <a:pt x="76224" y="4739"/>
                  </a:cubicBezTo>
                  <a:cubicBezTo>
                    <a:pt x="77867" y="4941"/>
                    <a:pt x="79094" y="4941"/>
                    <a:pt x="79403" y="6453"/>
                  </a:cubicBezTo>
                  <a:cubicBezTo>
                    <a:pt x="79713" y="7965"/>
                    <a:pt x="80630" y="5953"/>
                    <a:pt x="82166" y="6953"/>
                  </a:cubicBezTo>
                  <a:cubicBezTo>
                    <a:pt x="83701" y="7965"/>
                    <a:pt x="85856" y="8168"/>
                    <a:pt x="86368" y="9585"/>
                  </a:cubicBezTo>
                  <a:cubicBezTo>
                    <a:pt x="86892" y="10990"/>
                    <a:pt x="86880" y="12609"/>
                    <a:pt x="88321" y="12502"/>
                  </a:cubicBezTo>
                  <a:cubicBezTo>
                    <a:pt x="89762" y="12406"/>
                    <a:pt x="90059" y="13109"/>
                    <a:pt x="90988" y="13811"/>
                  </a:cubicBezTo>
                  <a:cubicBezTo>
                    <a:pt x="91905" y="14526"/>
                    <a:pt x="93453" y="13740"/>
                    <a:pt x="93750" y="14585"/>
                  </a:cubicBezTo>
                  <a:cubicBezTo>
                    <a:pt x="94060" y="15431"/>
                    <a:pt x="96012" y="15621"/>
                    <a:pt x="96215" y="16335"/>
                  </a:cubicBezTo>
                  <a:cubicBezTo>
                    <a:pt x="96417" y="17050"/>
                    <a:pt x="97144" y="18550"/>
                    <a:pt x="98679" y="18348"/>
                  </a:cubicBezTo>
                  <a:cubicBezTo>
                    <a:pt x="100215" y="18157"/>
                    <a:pt x="100835" y="18252"/>
                    <a:pt x="101144" y="19860"/>
                  </a:cubicBez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6"/>
            <p:cNvSpPr/>
            <p:nvPr/>
          </p:nvSpPr>
          <p:spPr>
            <a:xfrm flipH="1">
              <a:off x="373251" y="4695525"/>
              <a:ext cx="6041458" cy="557905"/>
            </a:xfrm>
            <a:custGeom>
              <a:avLst/>
              <a:gdLst/>
              <a:ahLst/>
              <a:cxnLst/>
              <a:rect l="l" t="t" r="r" b="b"/>
              <a:pathLst>
                <a:path w="116087" h="19278" extrusionOk="0">
                  <a:moveTo>
                    <a:pt x="116086" y="1"/>
                  </a:moveTo>
                  <a:cubicBezTo>
                    <a:pt x="116086" y="1"/>
                    <a:pt x="87666" y="11097"/>
                    <a:pt x="51924" y="7097"/>
                  </a:cubicBezTo>
                  <a:cubicBezTo>
                    <a:pt x="25777" y="4180"/>
                    <a:pt x="0" y="19277"/>
                    <a:pt x="0" y="19277"/>
                  </a:cubicBezTo>
                  <a:lnTo>
                    <a:pt x="116086" y="192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26"/>
            <p:cNvGrpSpPr/>
            <p:nvPr/>
          </p:nvGrpSpPr>
          <p:grpSpPr>
            <a:xfrm>
              <a:off x="713103" y="264231"/>
              <a:ext cx="771848" cy="360344"/>
              <a:chOff x="1855275" y="1547350"/>
              <a:chExt cx="154800" cy="64900"/>
            </a:xfrm>
          </p:grpSpPr>
          <p:sp>
            <p:nvSpPr>
              <p:cNvPr id="737" name="Google Shape;737;p26"/>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6"/>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6"/>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6"/>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6"/>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 name="Google Shape;742;p26"/>
            <p:cNvSpPr/>
            <p:nvPr/>
          </p:nvSpPr>
          <p:spPr>
            <a:xfrm>
              <a:off x="7955400" y="-738401"/>
              <a:ext cx="2555602" cy="2555602"/>
            </a:xfrm>
            <a:custGeom>
              <a:avLst/>
              <a:gdLst/>
              <a:ahLst/>
              <a:cxnLst/>
              <a:rect l="l" t="t" r="r" b="b"/>
              <a:pathLst>
                <a:path w="38755" h="38755" extrusionOk="0">
                  <a:moveTo>
                    <a:pt x="19384" y="0"/>
                  </a:moveTo>
                  <a:cubicBezTo>
                    <a:pt x="8680" y="0"/>
                    <a:pt x="0" y="8668"/>
                    <a:pt x="0" y="19371"/>
                  </a:cubicBezTo>
                  <a:cubicBezTo>
                    <a:pt x="0" y="30075"/>
                    <a:pt x="8680" y="38755"/>
                    <a:pt x="19384" y="38755"/>
                  </a:cubicBezTo>
                  <a:cubicBezTo>
                    <a:pt x="30087" y="38755"/>
                    <a:pt x="38755" y="30075"/>
                    <a:pt x="38755" y="19371"/>
                  </a:cubicBezTo>
                  <a:cubicBezTo>
                    <a:pt x="38755" y="8668"/>
                    <a:pt x="30087" y="0"/>
                    <a:pt x="19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 name="Google Shape;743;p26"/>
            <p:cNvGrpSpPr/>
            <p:nvPr/>
          </p:nvGrpSpPr>
          <p:grpSpPr>
            <a:xfrm>
              <a:off x="7658048" y="254880"/>
              <a:ext cx="1701360" cy="714504"/>
              <a:chOff x="1855275" y="1547350"/>
              <a:chExt cx="154800" cy="64900"/>
            </a:xfrm>
          </p:grpSpPr>
          <p:sp>
            <p:nvSpPr>
              <p:cNvPr id="744" name="Google Shape;744;p26"/>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6"/>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6"/>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6"/>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6"/>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26"/>
            <p:cNvGrpSpPr/>
            <p:nvPr/>
          </p:nvGrpSpPr>
          <p:grpSpPr>
            <a:xfrm>
              <a:off x="8946881" y="-194279"/>
              <a:ext cx="1015116" cy="449160"/>
              <a:chOff x="1855275" y="1547350"/>
              <a:chExt cx="154800" cy="64900"/>
            </a:xfrm>
          </p:grpSpPr>
          <p:sp>
            <p:nvSpPr>
              <p:cNvPr id="750" name="Google Shape;750;p26"/>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6"/>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6"/>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6"/>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6"/>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55" name="Google Shape;755;p26"/>
          <p:cNvSpPr txBox="1">
            <a:spLocks noGrp="1"/>
          </p:cNvSpPr>
          <p:nvPr>
            <p:ph type="title"/>
          </p:nvPr>
        </p:nvSpPr>
        <p:spPr>
          <a:xfrm>
            <a:off x="1038525" y="415353"/>
            <a:ext cx="70668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3200"/>
              <a:buNone/>
              <a:defRPr>
                <a:solidFill>
                  <a:schemeClr val="accent1"/>
                </a:solidFill>
              </a:defRPr>
            </a:lvl1pPr>
            <a:lvl2pPr lvl="1" rtl="0">
              <a:spcBef>
                <a:spcPts val="0"/>
              </a:spcBef>
              <a:spcAft>
                <a:spcPts val="0"/>
              </a:spcAft>
              <a:buClr>
                <a:schemeClr val="accent1"/>
              </a:buClr>
              <a:buSzPts val="3200"/>
              <a:buNone/>
              <a:defRPr>
                <a:solidFill>
                  <a:schemeClr val="accent1"/>
                </a:solidFill>
              </a:defRPr>
            </a:lvl2pPr>
            <a:lvl3pPr lvl="2" rtl="0">
              <a:spcBef>
                <a:spcPts val="0"/>
              </a:spcBef>
              <a:spcAft>
                <a:spcPts val="0"/>
              </a:spcAft>
              <a:buClr>
                <a:schemeClr val="accent1"/>
              </a:buClr>
              <a:buSzPts val="3200"/>
              <a:buNone/>
              <a:defRPr>
                <a:solidFill>
                  <a:schemeClr val="accent1"/>
                </a:solidFill>
              </a:defRPr>
            </a:lvl3pPr>
            <a:lvl4pPr lvl="3" rtl="0">
              <a:spcBef>
                <a:spcPts val="0"/>
              </a:spcBef>
              <a:spcAft>
                <a:spcPts val="0"/>
              </a:spcAft>
              <a:buClr>
                <a:schemeClr val="accent1"/>
              </a:buClr>
              <a:buSzPts val="3200"/>
              <a:buNone/>
              <a:defRPr>
                <a:solidFill>
                  <a:schemeClr val="accent1"/>
                </a:solidFill>
              </a:defRPr>
            </a:lvl4pPr>
            <a:lvl5pPr lvl="4" rtl="0">
              <a:spcBef>
                <a:spcPts val="0"/>
              </a:spcBef>
              <a:spcAft>
                <a:spcPts val="0"/>
              </a:spcAft>
              <a:buClr>
                <a:schemeClr val="accent1"/>
              </a:buClr>
              <a:buSzPts val="3200"/>
              <a:buNone/>
              <a:defRPr>
                <a:solidFill>
                  <a:schemeClr val="accent1"/>
                </a:solidFill>
              </a:defRPr>
            </a:lvl5pPr>
            <a:lvl6pPr lvl="5" rtl="0">
              <a:spcBef>
                <a:spcPts val="0"/>
              </a:spcBef>
              <a:spcAft>
                <a:spcPts val="0"/>
              </a:spcAft>
              <a:buClr>
                <a:schemeClr val="accent1"/>
              </a:buClr>
              <a:buSzPts val="3200"/>
              <a:buNone/>
              <a:defRPr>
                <a:solidFill>
                  <a:schemeClr val="accent1"/>
                </a:solidFill>
              </a:defRPr>
            </a:lvl6pPr>
            <a:lvl7pPr lvl="6" rtl="0">
              <a:spcBef>
                <a:spcPts val="0"/>
              </a:spcBef>
              <a:spcAft>
                <a:spcPts val="0"/>
              </a:spcAft>
              <a:buClr>
                <a:schemeClr val="accent1"/>
              </a:buClr>
              <a:buSzPts val="3200"/>
              <a:buNone/>
              <a:defRPr>
                <a:solidFill>
                  <a:schemeClr val="accent1"/>
                </a:solidFill>
              </a:defRPr>
            </a:lvl7pPr>
            <a:lvl8pPr lvl="7" rtl="0">
              <a:spcBef>
                <a:spcPts val="0"/>
              </a:spcBef>
              <a:spcAft>
                <a:spcPts val="0"/>
              </a:spcAft>
              <a:buClr>
                <a:schemeClr val="accent1"/>
              </a:buClr>
              <a:buSzPts val="3200"/>
              <a:buNone/>
              <a:defRPr>
                <a:solidFill>
                  <a:schemeClr val="accent1"/>
                </a:solidFill>
              </a:defRPr>
            </a:lvl8pPr>
            <a:lvl9pPr lvl="8" rtl="0">
              <a:spcBef>
                <a:spcPts val="0"/>
              </a:spcBef>
              <a:spcAft>
                <a:spcPts val="0"/>
              </a:spcAft>
              <a:buClr>
                <a:schemeClr val="accent1"/>
              </a:buClr>
              <a:buSzPts val="3200"/>
              <a:buNone/>
              <a:defRPr>
                <a:solidFill>
                  <a:schemeClr val="accent1"/>
                </a:solidFill>
              </a:defRPr>
            </a:lvl9pPr>
          </a:lstStyle>
          <a:p>
            <a:endParaRPr/>
          </a:p>
        </p:txBody>
      </p:sp>
      <p:sp>
        <p:nvSpPr>
          <p:cNvPr id="756" name="Google Shape;756;p26"/>
          <p:cNvSpPr txBox="1">
            <a:spLocks noGrp="1"/>
          </p:cNvSpPr>
          <p:nvPr>
            <p:ph type="subTitle" idx="1"/>
          </p:nvPr>
        </p:nvSpPr>
        <p:spPr>
          <a:xfrm>
            <a:off x="2649138" y="3084250"/>
            <a:ext cx="1813800" cy="1091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757" name="Google Shape;757;p26"/>
          <p:cNvSpPr txBox="1">
            <a:spLocks noGrp="1"/>
          </p:cNvSpPr>
          <p:nvPr>
            <p:ph type="subTitle" idx="2"/>
          </p:nvPr>
        </p:nvSpPr>
        <p:spPr>
          <a:xfrm>
            <a:off x="2649138" y="2716400"/>
            <a:ext cx="1813800" cy="5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Bebas Neue"/>
              <a:buNone/>
              <a:defRPr sz="2200" b="1">
                <a:solidFill>
                  <a:schemeClr val="accent2"/>
                </a:solidFill>
                <a:latin typeface="Bebas Neue"/>
                <a:ea typeface="Bebas Neue"/>
                <a:cs typeface="Bebas Neue"/>
                <a:sym typeface="Bebas Neue"/>
              </a:defRPr>
            </a:lvl1pPr>
            <a:lvl2pPr lvl="1"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2pPr>
            <a:lvl3pPr lvl="2"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3pPr>
            <a:lvl4pPr lvl="3"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4pPr>
            <a:lvl5pPr lvl="4"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5pPr>
            <a:lvl6pPr lvl="5"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6pPr>
            <a:lvl7pPr lvl="6"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7pPr>
            <a:lvl8pPr lvl="7"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8pPr>
            <a:lvl9pPr lvl="8"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9pPr>
          </a:lstStyle>
          <a:p>
            <a:endParaRPr/>
          </a:p>
        </p:txBody>
      </p:sp>
      <p:sp>
        <p:nvSpPr>
          <p:cNvPr id="758" name="Google Shape;758;p26"/>
          <p:cNvSpPr txBox="1">
            <a:spLocks noGrp="1"/>
          </p:cNvSpPr>
          <p:nvPr>
            <p:ph type="subTitle" idx="3"/>
          </p:nvPr>
        </p:nvSpPr>
        <p:spPr>
          <a:xfrm>
            <a:off x="4680821" y="3084250"/>
            <a:ext cx="1813800" cy="1091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759" name="Google Shape;759;p26"/>
          <p:cNvSpPr txBox="1">
            <a:spLocks noGrp="1"/>
          </p:cNvSpPr>
          <p:nvPr>
            <p:ph type="subTitle" idx="4"/>
          </p:nvPr>
        </p:nvSpPr>
        <p:spPr>
          <a:xfrm>
            <a:off x="4680821" y="2716400"/>
            <a:ext cx="1813800" cy="5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Bebas Neue"/>
              <a:buNone/>
              <a:defRPr sz="2200" b="1">
                <a:solidFill>
                  <a:schemeClr val="accent2"/>
                </a:solidFill>
                <a:latin typeface="Bebas Neue"/>
                <a:ea typeface="Bebas Neue"/>
                <a:cs typeface="Bebas Neue"/>
                <a:sym typeface="Bebas Neue"/>
              </a:defRPr>
            </a:lvl1pPr>
            <a:lvl2pPr lvl="1"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2pPr>
            <a:lvl3pPr lvl="2"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3pPr>
            <a:lvl4pPr lvl="3"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4pPr>
            <a:lvl5pPr lvl="4"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5pPr>
            <a:lvl6pPr lvl="5"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6pPr>
            <a:lvl7pPr lvl="6"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7pPr>
            <a:lvl8pPr lvl="7"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8pPr>
            <a:lvl9pPr lvl="8"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9pPr>
          </a:lstStyle>
          <a:p>
            <a:endParaRPr/>
          </a:p>
        </p:txBody>
      </p:sp>
      <p:sp>
        <p:nvSpPr>
          <p:cNvPr id="760" name="Google Shape;760;p26"/>
          <p:cNvSpPr txBox="1">
            <a:spLocks noGrp="1"/>
          </p:cNvSpPr>
          <p:nvPr>
            <p:ph type="subTitle" idx="5"/>
          </p:nvPr>
        </p:nvSpPr>
        <p:spPr>
          <a:xfrm>
            <a:off x="6712504" y="3084250"/>
            <a:ext cx="1813800" cy="1091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761" name="Google Shape;761;p26"/>
          <p:cNvSpPr txBox="1">
            <a:spLocks noGrp="1"/>
          </p:cNvSpPr>
          <p:nvPr>
            <p:ph type="subTitle" idx="6"/>
          </p:nvPr>
        </p:nvSpPr>
        <p:spPr>
          <a:xfrm>
            <a:off x="6712504" y="2716400"/>
            <a:ext cx="1813800" cy="5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Bebas Neue"/>
              <a:buNone/>
              <a:defRPr sz="2200" b="1">
                <a:solidFill>
                  <a:schemeClr val="accent2"/>
                </a:solidFill>
                <a:latin typeface="Bebas Neue"/>
                <a:ea typeface="Bebas Neue"/>
                <a:cs typeface="Bebas Neue"/>
                <a:sym typeface="Bebas Neue"/>
              </a:defRPr>
            </a:lvl1pPr>
            <a:lvl2pPr lvl="1"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2pPr>
            <a:lvl3pPr lvl="2"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3pPr>
            <a:lvl4pPr lvl="3"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4pPr>
            <a:lvl5pPr lvl="4"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5pPr>
            <a:lvl6pPr lvl="5"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6pPr>
            <a:lvl7pPr lvl="6"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7pPr>
            <a:lvl8pPr lvl="7"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8pPr>
            <a:lvl9pPr lvl="8"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9pPr>
          </a:lstStyle>
          <a:p>
            <a:endParaRPr/>
          </a:p>
        </p:txBody>
      </p:sp>
      <p:sp>
        <p:nvSpPr>
          <p:cNvPr id="762" name="Google Shape;762;p26"/>
          <p:cNvSpPr txBox="1">
            <a:spLocks noGrp="1"/>
          </p:cNvSpPr>
          <p:nvPr>
            <p:ph type="subTitle" idx="7"/>
          </p:nvPr>
        </p:nvSpPr>
        <p:spPr>
          <a:xfrm>
            <a:off x="617456" y="3084250"/>
            <a:ext cx="1813800" cy="1091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763" name="Google Shape;763;p26"/>
          <p:cNvSpPr txBox="1">
            <a:spLocks noGrp="1"/>
          </p:cNvSpPr>
          <p:nvPr>
            <p:ph type="subTitle" idx="8"/>
          </p:nvPr>
        </p:nvSpPr>
        <p:spPr>
          <a:xfrm>
            <a:off x="617456" y="2716400"/>
            <a:ext cx="1813800" cy="5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Bebas Neue"/>
              <a:buNone/>
              <a:defRPr sz="2200" b="1">
                <a:solidFill>
                  <a:schemeClr val="accent2"/>
                </a:solidFill>
                <a:latin typeface="Bebas Neue"/>
                <a:ea typeface="Bebas Neue"/>
                <a:cs typeface="Bebas Neue"/>
                <a:sym typeface="Bebas Neue"/>
              </a:defRPr>
            </a:lvl1pPr>
            <a:lvl2pPr lvl="1"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2pPr>
            <a:lvl3pPr lvl="2"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3pPr>
            <a:lvl4pPr lvl="3"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4pPr>
            <a:lvl5pPr lvl="4"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5pPr>
            <a:lvl6pPr lvl="5"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6pPr>
            <a:lvl7pPr lvl="6"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7pPr>
            <a:lvl8pPr lvl="7"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8pPr>
            <a:lvl9pPr lvl="8"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9pPr>
          </a:lstStyle>
          <a:p>
            <a:endParaRPr/>
          </a:p>
        </p:txBody>
      </p:sp>
      <p:sp>
        <p:nvSpPr>
          <p:cNvPr id="764" name="Google Shape;764;p26"/>
          <p:cNvSpPr txBox="1">
            <a:spLocks noGrp="1"/>
          </p:cNvSpPr>
          <p:nvPr>
            <p:ph type="title" idx="9" hasCustomPrompt="1"/>
          </p:nvPr>
        </p:nvSpPr>
        <p:spPr>
          <a:xfrm>
            <a:off x="1108706" y="1973400"/>
            <a:ext cx="831300" cy="47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2200"/>
              <a:buNone/>
              <a:defRPr sz="2200">
                <a:solidFill>
                  <a:schemeClr val="accent1"/>
                </a:solidFill>
              </a:defRPr>
            </a:lvl1pPr>
            <a:lvl2pPr lvl="1" rtl="0">
              <a:spcBef>
                <a:spcPts val="0"/>
              </a:spcBef>
              <a:spcAft>
                <a:spcPts val="0"/>
              </a:spcAft>
              <a:buClr>
                <a:schemeClr val="accent1"/>
              </a:buClr>
              <a:buSzPts val="2100"/>
              <a:buNone/>
              <a:defRPr sz="2100">
                <a:solidFill>
                  <a:schemeClr val="accent1"/>
                </a:solidFill>
              </a:defRPr>
            </a:lvl2pPr>
            <a:lvl3pPr lvl="2" rtl="0">
              <a:spcBef>
                <a:spcPts val="0"/>
              </a:spcBef>
              <a:spcAft>
                <a:spcPts val="0"/>
              </a:spcAft>
              <a:buClr>
                <a:schemeClr val="accent1"/>
              </a:buClr>
              <a:buSzPts val="2100"/>
              <a:buNone/>
              <a:defRPr sz="2100">
                <a:solidFill>
                  <a:schemeClr val="accent1"/>
                </a:solidFill>
              </a:defRPr>
            </a:lvl3pPr>
            <a:lvl4pPr lvl="3" rtl="0">
              <a:spcBef>
                <a:spcPts val="0"/>
              </a:spcBef>
              <a:spcAft>
                <a:spcPts val="0"/>
              </a:spcAft>
              <a:buClr>
                <a:schemeClr val="accent1"/>
              </a:buClr>
              <a:buSzPts val="2100"/>
              <a:buNone/>
              <a:defRPr sz="2100">
                <a:solidFill>
                  <a:schemeClr val="accent1"/>
                </a:solidFill>
              </a:defRPr>
            </a:lvl4pPr>
            <a:lvl5pPr lvl="4" rtl="0">
              <a:spcBef>
                <a:spcPts val="0"/>
              </a:spcBef>
              <a:spcAft>
                <a:spcPts val="0"/>
              </a:spcAft>
              <a:buClr>
                <a:schemeClr val="accent1"/>
              </a:buClr>
              <a:buSzPts val="2100"/>
              <a:buNone/>
              <a:defRPr sz="2100">
                <a:solidFill>
                  <a:schemeClr val="accent1"/>
                </a:solidFill>
              </a:defRPr>
            </a:lvl5pPr>
            <a:lvl6pPr lvl="5" rtl="0">
              <a:spcBef>
                <a:spcPts val="0"/>
              </a:spcBef>
              <a:spcAft>
                <a:spcPts val="0"/>
              </a:spcAft>
              <a:buClr>
                <a:schemeClr val="accent1"/>
              </a:buClr>
              <a:buSzPts val="2100"/>
              <a:buNone/>
              <a:defRPr sz="2100">
                <a:solidFill>
                  <a:schemeClr val="accent1"/>
                </a:solidFill>
              </a:defRPr>
            </a:lvl6pPr>
            <a:lvl7pPr lvl="6" rtl="0">
              <a:spcBef>
                <a:spcPts val="0"/>
              </a:spcBef>
              <a:spcAft>
                <a:spcPts val="0"/>
              </a:spcAft>
              <a:buClr>
                <a:schemeClr val="accent1"/>
              </a:buClr>
              <a:buSzPts val="2100"/>
              <a:buNone/>
              <a:defRPr sz="2100">
                <a:solidFill>
                  <a:schemeClr val="accent1"/>
                </a:solidFill>
              </a:defRPr>
            </a:lvl7pPr>
            <a:lvl8pPr lvl="7" rtl="0">
              <a:spcBef>
                <a:spcPts val="0"/>
              </a:spcBef>
              <a:spcAft>
                <a:spcPts val="0"/>
              </a:spcAft>
              <a:buClr>
                <a:schemeClr val="accent1"/>
              </a:buClr>
              <a:buSzPts val="2100"/>
              <a:buNone/>
              <a:defRPr sz="2100">
                <a:solidFill>
                  <a:schemeClr val="accent1"/>
                </a:solidFill>
              </a:defRPr>
            </a:lvl8pPr>
            <a:lvl9pPr lvl="8" rtl="0">
              <a:spcBef>
                <a:spcPts val="0"/>
              </a:spcBef>
              <a:spcAft>
                <a:spcPts val="0"/>
              </a:spcAft>
              <a:buClr>
                <a:schemeClr val="accent1"/>
              </a:buClr>
              <a:buSzPts val="2100"/>
              <a:buNone/>
              <a:defRPr sz="2100">
                <a:solidFill>
                  <a:schemeClr val="accent1"/>
                </a:solidFill>
              </a:defRPr>
            </a:lvl9pPr>
          </a:lstStyle>
          <a:p>
            <a:r>
              <a:t>xx%</a:t>
            </a:r>
          </a:p>
        </p:txBody>
      </p:sp>
      <p:sp>
        <p:nvSpPr>
          <p:cNvPr id="765" name="Google Shape;765;p26"/>
          <p:cNvSpPr txBox="1">
            <a:spLocks noGrp="1"/>
          </p:cNvSpPr>
          <p:nvPr>
            <p:ph type="title" idx="13" hasCustomPrompt="1"/>
          </p:nvPr>
        </p:nvSpPr>
        <p:spPr>
          <a:xfrm>
            <a:off x="3140388" y="1973400"/>
            <a:ext cx="831300" cy="47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2200"/>
              <a:buNone/>
              <a:defRPr sz="2200">
                <a:solidFill>
                  <a:schemeClr val="accent1"/>
                </a:solidFill>
              </a:defRPr>
            </a:lvl1pPr>
            <a:lvl2pPr lvl="1" rtl="0">
              <a:spcBef>
                <a:spcPts val="0"/>
              </a:spcBef>
              <a:spcAft>
                <a:spcPts val="0"/>
              </a:spcAft>
              <a:buClr>
                <a:schemeClr val="accent1"/>
              </a:buClr>
              <a:buSzPts val="2100"/>
              <a:buNone/>
              <a:defRPr sz="2100">
                <a:solidFill>
                  <a:schemeClr val="accent1"/>
                </a:solidFill>
              </a:defRPr>
            </a:lvl2pPr>
            <a:lvl3pPr lvl="2" rtl="0">
              <a:spcBef>
                <a:spcPts val="0"/>
              </a:spcBef>
              <a:spcAft>
                <a:spcPts val="0"/>
              </a:spcAft>
              <a:buClr>
                <a:schemeClr val="accent1"/>
              </a:buClr>
              <a:buSzPts val="2100"/>
              <a:buNone/>
              <a:defRPr sz="2100">
                <a:solidFill>
                  <a:schemeClr val="accent1"/>
                </a:solidFill>
              </a:defRPr>
            </a:lvl3pPr>
            <a:lvl4pPr lvl="3" rtl="0">
              <a:spcBef>
                <a:spcPts val="0"/>
              </a:spcBef>
              <a:spcAft>
                <a:spcPts val="0"/>
              </a:spcAft>
              <a:buClr>
                <a:schemeClr val="accent1"/>
              </a:buClr>
              <a:buSzPts val="2100"/>
              <a:buNone/>
              <a:defRPr sz="2100">
                <a:solidFill>
                  <a:schemeClr val="accent1"/>
                </a:solidFill>
              </a:defRPr>
            </a:lvl4pPr>
            <a:lvl5pPr lvl="4" rtl="0">
              <a:spcBef>
                <a:spcPts val="0"/>
              </a:spcBef>
              <a:spcAft>
                <a:spcPts val="0"/>
              </a:spcAft>
              <a:buClr>
                <a:schemeClr val="accent1"/>
              </a:buClr>
              <a:buSzPts val="2100"/>
              <a:buNone/>
              <a:defRPr sz="2100">
                <a:solidFill>
                  <a:schemeClr val="accent1"/>
                </a:solidFill>
              </a:defRPr>
            </a:lvl5pPr>
            <a:lvl6pPr lvl="5" rtl="0">
              <a:spcBef>
                <a:spcPts val="0"/>
              </a:spcBef>
              <a:spcAft>
                <a:spcPts val="0"/>
              </a:spcAft>
              <a:buClr>
                <a:schemeClr val="accent1"/>
              </a:buClr>
              <a:buSzPts val="2100"/>
              <a:buNone/>
              <a:defRPr sz="2100">
                <a:solidFill>
                  <a:schemeClr val="accent1"/>
                </a:solidFill>
              </a:defRPr>
            </a:lvl6pPr>
            <a:lvl7pPr lvl="6" rtl="0">
              <a:spcBef>
                <a:spcPts val="0"/>
              </a:spcBef>
              <a:spcAft>
                <a:spcPts val="0"/>
              </a:spcAft>
              <a:buClr>
                <a:schemeClr val="accent1"/>
              </a:buClr>
              <a:buSzPts val="2100"/>
              <a:buNone/>
              <a:defRPr sz="2100">
                <a:solidFill>
                  <a:schemeClr val="accent1"/>
                </a:solidFill>
              </a:defRPr>
            </a:lvl7pPr>
            <a:lvl8pPr lvl="7" rtl="0">
              <a:spcBef>
                <a:spcPts val="0"/>
              </a:spcBef>
              <a:spcAft>
                <a:spcPts val="0"/>
              </a:spcAft>
              <a:buClr>
                <a:schemeClr val="accent1"/>
              </a:buClr>
              <a:buSzPts val="2100"/>
              <a:buNone/>
              <a:defRPr sz="2100">
                <a:solidFill>
                  <a:schemeClr val="accent1"/>
                </a:solidFill>
              </a:defRPr>
            </a:lvl8pPr>
            <a:lvl9pPr lvl="8" rtl="0">
              <a:spcBef>
                <a:spcPts val="0"/>
              </a:spcBef>
              <a:spcAft>
                <a:spcPts val="0"/>
              </a:spcAft>
              <a:buClr>
                <a:schemeClr val="accent1"/>
              </a:buClr>
              <a:buSzPts val="2100"/>
              <a:buNone/>
              <a:defRPr sz="2100">
                <a:solidFill>
                  <a:schemeClr val="accent1"/>
                </a:solidFill>
              </a:defRPr>
            </a:lvl9pPr>
          </a:lstStyle>
          <a:p>
            <a:r>
              <a:t>xx%</a:t>
            </a:r>
          </a:p>
        </p:txBody>
      </p:sp>
      <p:sp>
        <p:nvSpPr>
          <p:cNvPr id="766" name="Google Shape;766;p26"/>
          <p:cNvSpPr txBox="1">
            <a:spLocks noGrp="1"/>
          </p:cNvSpPr>
          <p:nvPr>
            <p:ph type="title" idx="14" hasCustomPrompt="1"/>
          </p:nvPr>
        </p:nvSpPr>
        <p:spPr>
          <a:xfrm>
            <a:off x="5159621" y="1973400"/>
            <a:ext cx="856200" cy="47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2200"/>
              <a:buNone/>
              <a:defRPr sz="2200">
                <a:solidFill>
                  <a:schemeClr val="accent1"/>
                </a:solidFill>
              </a:defRPr>
            </a:lvl1pPr>
            <a:lvl2pPr lvl="1" rtl="0">
              <a:spcBef>
                <a:spcPts val="0"/>
              </a:spcBef>
              <a:spcAft>
                <a:spcPts val="0"/>
              </a:spcAft>
              <a:buClr>
                <a:schemeClr val="accent1"/>
              </a:buClr>
              <a:buSzPts val="2100"/>
              <a:buNone/>
              <a:defRPr sz="2100">
                <a:solidFill>
                  <a:schemeClr val="accent1"/>
                </a:solidFill>
              </a:defRPr>
            </a:lvl2pPr>
            <a:lvl3pPr lvl="2" rtl="0">
              <a:spcBef>
                <a:spcPts val="0"/>
              </a:spcBef>
              <a:spcAft>
                <a:spcPts val="0"/>
              </a:spcAft>
              <a:buClr>
                <a:schemeClr val="accent1"/>
              </a:buClr>
              <a:buSzPts val="2100"/>
              <a:buNone/>
              <a:defRPr sz="2100">
                <a:solidFill>
                  <a:schemeClr val="accent1"/>
                </a:solidFill>
              </a:defRPr>
            </a:lvl3pPr>
            <a:lvl4pPr lvl="3" rtl="0">
              <a:spcBef>
                <a:spcPts val="0"/>
              </a:spcBef>
              <a:spcAft>
                <a:spcPts val="0"/>
              </a:spcAft>
              <a:buClr>
                <a:schemeClr val="accent1"/>
              </a:buClr>
              <a:buSzPts val="2100"/>
              <a:buNone/>
              <a:defRPr sz="2100">
                <a:solidFill>
                  <a:schemeClr val="accent1"/>
                </a:solidFill>
              </a:defRPr>
            </a:lvl4pPr>
            <a:lvl5pPr lvl="4" rtl="0">
              <a:spcBef>
                <a:spcPts val="0"/>
              </a:spcBef>
              <a:spcAft>
                <a:spcPts val="0"/>
              </a:spcAft>
              <a:buClr>
                <a:schemeClr val="accent1"/>
              </a:buClr>
              <a:buSzPts val="2100"/>
              <a:buNone/>
              <a:defRPr sz="2100">
                <a:solidFill>
                  <a:schemeClr val="accent1"/>
                </a:solidFill>
              </a:defRPr>
            </a:lvl5pPr>
            <a:lvl6pPr lvl="5" rtl="0">
              <a:spcBef>
                <a:spcPts val="0"/>
              </a:spcBef>
              <a:spcAft>
                <a:spcPts val="0"/>
              </a:spcAft>
              <a:buClr>
                <a:schemeClr val="accent1"/>
              </a:buClr>
              <a:buSzPts val="2100"/>
              <a:buNone/>
              <a:defRPr sz="2100">
                <a:solidFill>
                  <a:schemeClr val="accent1"/>
                </a:solidFill>
              </a:defRPr>
            </a:lvl6pPr>
            <a:lvl7pPr lvl="6" rtl="0">
              <a:spcBef>
                <a:spcPts val="0"/>
              </a:spcBef>
              <a:spcAft>
                <a:spcPts val="0"/>
              </a:spcAft>
              <a:buClr>
                <a:schemeClr val="accent1"/>
              </a:buClr>
              <a:buSzPts val="2100"/>
              <a:buNone/>
              <a:defRPr sz="2100">
                <a:solidFill>
                  <a:schemeClr val="accent1"/>
                </a:solidFill>
              </a:defRPr>
            </a:lvl7pPr>
            <a:lvl8pPr lvl="7" rtl="0">
              <a:spcBef>
                <a:spcPts val="0"/>
              </a:spcBef>
              <a:spcAft>
                <a:spcPts val="0"/>
              </a:spcAft>
              <a:buClr>
                <a:schemeClr val="accent1"/>
              </a:buClr>
              <a:buSzPts val="2100"/>
              <a:buNone/>
              <a:defRPr sz="2100">
                <a:solidFill>
                  <a:schemeClr val="accent1"/>
                </a:solidFill>
              </a:defRPr>
            </a:lvl8pPr>
            <a:lvl9pPr lvl="8" rtl="0">
              <a:spcBef>
                <a:spcPts val="0"/>
              </a:spcBef>
              <a:spcAft>
                <a:spcPts val="0"/>
              </a:spcAft>
              <a:buClr>
                <a:schemeClr val="accent1"/>
              </a:buClr>
              <a:buSzPts val="2100"/>
              <a:buNone/>
              <a:defRPr sz="2100">
                <a:solidFill>
                  <a:schemeClr val="accent1"/>
                </a:solidFill>
              </a:defRPr>
            </a:lvl9pPr>
          </a:lstStyle>
          <a:p>
            <a:r>
              <a:t>xx%</a:t>
            </a:r>
          </a:p>
        </p:txBody>
      </p:sp>
      <p:sp>
        <p:nvSpPr>
          <p:cNvPr id="767" name="Google Shape;767;p26"/>
          <p:cNvSpPr txBox="1">
            <a:spLocks noGrp="1"/>
          </p:cNvSpPr>
          <p:nvPr>
            <p:ph type="title" idx="15" hasCustomPrompt="1"/>
          </p:nvPr>
        </p:nvSpPr>
        <p:spPr>
          <a:xfrm>
            <a:off x="7203754" y="1973400"/>
            <a:ext cx="831300" cy="47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2200"/>
              <a:buNone/>
              <a:defRPr sz="2200">
                <a:solidFill>
                  <a:schemeClr val="accent1"/>
                </a:solidFill>
              </a:defRPr>
            </a:lvl1pPr>
            <a:lvl2pPr lvl="1" rtl="0">
              <a:spcBef>
                <a:spcPts val="0"/>
              </a:spcBef>
              <a:spcAft>
                <a:spcPts val="0"/>
              </a:spcAft>
              <a:buClr>
                <a:schemeClr val="accent1"/>
              </a:buClr>
              <a:buSzPts val="2100"/>
              <a:buNone/>
              <a:defRPr sz="2100">
                <a:solidFill>
                  <a:schemeClr val="accent1"/>
                </a:solidFill>
              </a:defRPr>
            </a:lvl2pPr>
            <a:lvl3pPr lvl="2" rtl="0">
              <a:spcBef>
                <a:spcPts val="0"/>
              </a:spcBef>
              <a:spcAft>
                <a:spcPts val="0"/>
              </a:spcAft>
              <a:buClr>
                <a:schemeClr val="accent1"/>
              </a:buClr>
              <a:buSzPts val="2100"/>
              <a:buNone/>
              <a:defRPr sz="2100">
                <a:solidFill>
                  <a:schemeClr val="accent1"/>
                </a:solidFill>
              </a:defRPr>
            </a:lvl3pPr>
            <a:lvl4pPr lvl="3" rtl="0">
              <a:spcBef>
                <a:spcPts val="0"/>
              </a:spcBef>
              <a:spcAft>
                <a:spcPts val="0"/>
              </a:spcAft>
              <a:buClr>
                <a:schemeClr val="accent1"/>
              </a:buClr>
              <a:buSzPts val="2100"/>
              <a:buNone/>
              <a:defRPr sz="2100">
                <a:solidFill>
                  <a:schemeClr val="accent1"/>
                </a:solidFill>
              </a:defRPr>
            </a:lvl4pPr>
            <a:lvl5pPr lvl="4" rtl="0">
              <a:spcBef>
                <a:spcPts val="0"/>
              </a:spcBef>
              <a:spcAft>
                <a:spcPts val="0"/>
              </a:spcAft>
              <a:buClr>
                <a:schemeClr val="accent1"/>
              </a:buClr>
              <a:buSzPts val="2100"/>
              <a:buNone/>
              <a:defRPr sz="2100">
                <a:solidFill>
                  <a:schemeClr val="accent1"/>
                </a:solidFill>
              </a:defRPr>
            </a:lvl5pPr>
            <a:lvl6pPr lvl="5" rtl="0">
              <a:spcBef>
                <a:spcPts val="0"/>
              </a:spcBef>
              <a:spcAft>
                <a:spcPts val="0"/>
              </a:spcAft>
              <a:buClr>
                <a:schemeClr val="accent1"/>
              </a:buClr>
              <a:buSzPts val="2100"/>
              <a:buNone/>
              <a:defRPr sz="2100">
                <a:solidFill>
                  <a:schemeClr val="accent1"/>
                </a:solidFill>
              </a:defRPr>
            </a:lvl6pPr>
            <a:lvl7pPr lvl="6" rtl="0">
              <a:spcBef>
                <a:spcPts val="0"/>
              </a:spcBef>
              <a:spcAft>
                <a:spcPts val="0"/>
              </a:spcAft>
              <a:buClr>
                <a:schemeClr val="accent1"/>
              </a:buClr>
              <a:buSzPts val="2100"/>
              <a:buNone/>
              <a:defRPr sz="2100">
                <a:solidFill>
                  <a:schemeClr val="accent1"/>
                </a:solidFill>
              </a:defRPr>
            </a:lvl7pPr>
            <a:lvl8pPr lvl="7" rtl="0">
              <a:spcBef>
                <a:spcPts val="0"/>
              </a:spcBef>
              <a:spcAft>
                <a:spcPts val="0"/>
              </a:spcAft>
              <a:buClr>
                <a:schemeClr val="accent1"/>
              </a:buClr>
              <a:buSzPts val="2100"/>
              <a:buNone/>
              <a:defRPr sz="2100">
                <a:solidFill>
                  <a:schemeClr val="accent1"/>
                </a:solidFill>
              </a:defRPr>
            </a:lvl8pPr>
            <a:lvl9pPr lvl="8" rtl="0">
              <a:spcBef>
                <a:spcPts val="0"/>
              </a:spcBef>
              <a:spcAft>
                <a:spcPts val="0"/>
              </a:spcAft>
              <a:buClr>
                <a:schemeClr val="accent1"/>
              </a:buClr>
              <a:buSzPts val="2100"/>
              <a:buNone/>
              <a:defRPr sz="2100">
                <a:solidFill>
                  <a:schemeClr val="accent1"/>
                </a:solidFill>
              </a:defRPr>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2">
  <p:cSld name="CUSTOM_9">
    <p:bg>
      <p:bgPr>
        <a:solidFill>
          <a:schemeClr val="lt1"/>
        </a:solidFill>
        <a:effectLst/>
      </p:bgPr>
    </p:bg>
    <p:spTree>
      <p:nvGrpSpPr>
        <p:cNvPr id="1" name="Shape 768"/>
        <p:cNvGrpSpPr/>
        <p:nvPr/>
      </p:nvGrpSpPr>
      <p:grpSpPr>
        <a:xfrm>
          <a:off x="0" y="0"/>
          <a:ext cx="0" cy="0"/>
          <a:chOff x="0" y="0"/>
          <a:chExt cx="0" cy="0"/>
        </a:xfrm>
      </p:grpSpPr>
      <p:grpSp>
        <p:nvGrpSpPr>
          <p:cNvPr id="769" name="Google Shape;769;p27"/>
          <p:cNvGrpSpPr/>
          <p:nvPr/>
        </p:nvGrpSpPr>
        <p:grpSpPr>
          <a:xfrm>
            <a:off x="-3110632" y="-68"/>
            <a:ext cx="14402490" cy="5323991"/>
            <a:chOff x="-3110632" y="-68"/>
            <a:chExt cx="14402490" cy="5323991"/>
          </a:xfrm>
        </p:grpSpPr>
        <p:grpSp>
          <p:nvGrpSpPr>
            <p:cNvPr id="770" name="Google Shape;770;p27"/>
            <p:cNvGrpSpPr/>
            <p:nvPr/>
          </p:nvGrpSpPr>
          <p:grpSpPr>
            <a:xfrm>
              <a:off x="5003557" y="1622103"/>
              <a:ext cx="2196302" cy="1142272"/>
              <a:chOff x="1855275" y="1547350"/>
              <a:chExt cx="154800" cy="64900"/>
            </a:xfrm>
          </p:grpSpPr>
          <p:sp>
            <p:nvSpPr>
              <p:cNvPr id="771" name="Google Shape;771;p27"/>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7"/>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7"/>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7"/>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7"/>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27"/>
            <p:cNvGrpSpPr/>
            <p:nvPr/>
          </p:nvGrpSpPr>
          <p:grpSpPr>
            <a:xfrm>
              <a:off x="1881032" y="1622103"/>
              <a:ext cx="2196302" cy="1142272"/>
              <a:chOff x="1855275" y="1547350"/>
              <a:chExt cx="154800" cy="64900"/>
            </a:xfrm>
          </p:grpSpPr>
          <p:sp>
            <p:nvSpPr>
              <p:cNvPr id="777" name="Google Shape;777;p27"/>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7"/>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7"/>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7"/>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7"/>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27"/>
            <p:cNvGrpSpPr/>
            <p:nvPr/>
          </p:nvGrpSpPr>
          <p:grpSpPr>
            <a:xfrm>
              <a:off x="-3110632" y="-68"/>
              <a:ext cx="14402490" cy="5323991"/>
              <a:chOff x="-3110632" y="-68"/>
              <a:chExt cx="14402490" cy="5323991"/>
            </a:xfrm>
          </p:grpSpPr>
          <p:grpSp>
            <p:nvGrpSpPr>
              <p:cNvPr id="783" name="Google Shape;783;p27"/>
              <p:cNvGrpSpPr/>
              <p:nvPr/>
            </p:nvGrpSpPr>
            <p:grpSpPr>
              <a:xfrm flipH="1">
                <a:off x="6171327" y="3953022"/>
                <a:ext cx="5120531" cy="1302141"/>
                <a:chOff x="4939527" y="4919710"/>
                <a:chExt cx="3620029" cy="920566"/>
              </a:xfrm>
            </p:grpSpPr>
            <p:grpSp>
              <p:nvGrpSpPr>
                <p:cNvPr id="784" name="Google Shape;784;p27"/>
                <p:cNvGrpSpPr/>
                <p:nvPr/>
              </p:nvGrpSpPr>
              <p:grpSpPr>
                <a:xfrm>
                  <a:off x="4939527" y="5053655"/>
                  <a:ext cx="3620029" cy="786616"/>
                  <a:chOff x="1855275" y="1578600"/>
                  <a:chExt cx="154800" cy="33650"/>
                </a:xfrm>
              </p:grpSpPr>
              <p:sp>
                <p:nvSpPr>
                  <p:cNvPr id="785" name="Google Shape;785;p27"/>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7"/>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7"/>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7"/>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27"/>
                <p:cNvSpPr/>
                <p:nvPr/>
              </p:nvSpPr>
              <p:spPr>
                <a:xfrm>
                  <a:off x="5674675" y="4919710"/>
                  <a:ext cx="1507927" cy="920566"/>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 name="Google Shape;790;p27"/>
              <p:cNvSpPr/>
              <p:nvPr/>
            </p:nvSpPr>
            <p:spPr>
              <a:xfrm flipH="1">
                <a:off x="-1325673" y="2707194"/>
                <a:ext cx="1872060" cy="1872060"/>
              </a:xfrm>
              <a:custGeom>
                <a:avLst/>
                <a:gdLst/>
                <a:ahLst/>
                <a:cxnLst/>
                <a:rect l="l" t="t" r="r" b="b"/>
                <a:pathLst>
                  <a:path w="38755" h="38755" extrusionOk="0">
                    <a:moveTo>
                      <a:pt x="19384" y="0"/>
                    </a:moveTo>
                    <a:cubicBezTo>
                      <a:pt x="8680" y="0"/>
                      <a:pt x="0" y="8668"/>
                      <a:pt x="0" y="19371"/>
                    </a:cubicBezTo>
                    <a:cubicBezTo>
                      <a:pt x="0" y="30075"/>
                      <a:pt x="8680" y="38755"/>
                      <a:pt x="19384" y="38755"/>
                    </a:cubicBezTo>
                    <a:cubicBezTo>
                      <a:pt x="30087" y="38755"/>
                      <a:pt x="38755" y="30075"/>
                      <a:pt x="38755" y="19371"/>
                    </a:cubicBezTo>
                    <a:cubicBezTo>
                      <a:pt x="38755" y="8668"/>
                      <a:pt x="30087" y="0"/>
                      <a:pt x="19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 name="Google Shape;791;p27"/>
              <p:cNvGrpSpPr/>
              <p:nvPr/>
            </p:nvGrpSpPr>
            <p:grpSpPr>
              <a:xfrm flipH="1">
                <a:off x="-457272" y="2585081"/>
                <a:ext cx="1249592" cy="523853"/>
                <a:chOff x="1855275" y="1547350"/>
                <a:chExt cx="154800" cy="64900"/>
              </a:xfrm>
            </p:grpSpPr>
            <p:sp>
              <p:nvSpPr>
                <p:cNvPr id="792" name="Google Shape;792;p27"/>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7"/>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7"/>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7"/>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7"/>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27"/>
              <p:cNvGrpSpPr/>
              <p:nvPr/>
            </p:nvGrpSpPr>
            <p:grpSpPr>
              <a:xfrm rot="10800000">
                <a:off x="-3110632" y="-68"/>
                <a:ext cx="4892206" cy="2164253"/>
                <a:chOff x="1855275" y="1547350"/>
                <a:chExt cx="154800" cy="64900"/>
              </a:xfrm>
            </p:grpSpPr>
            <p:sp>
              <p:nvSpPr>
                <p:cNvPr id="798" name="Google Shape;798;p27"/>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7"/>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7"/>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7"/>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7"/>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27"/>
              <p:cNvGrpSpPr/>
              <p:nvPr/>
            </p:nvGrpSpPr>
            <p:grpSpPr>
              <a:xfrm>
                <a:off x="-456575" y="163373"/>
                <a:ext cx="1470925" cy="686772"/>
                <a:chOff x="1855275" y="1547350"/>
                <a:chExt cx="154800" cy="64900"/>
              </a:xfrm>
            </p:grpSpPr>
            <p:sp>
              <p:nvSpPr>
                <p:cNvPr id="804" name="Google Shape;804;p27"/>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7"/>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7"/>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7"/>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7"/>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 name="Google Shape;809;p27"/>
              <p:cNvSpPr/>
              <p:nvPr/>
            </p:nvSpPr>
            <p:spPr>
              <a:xfrm>
                <a:off x="-1986325" y="3884274"/>
                <a:ext cx="2826324" cy="1439649"/>
              </a:xfrm>
              <a:custGeom>
                <a:avLst/>
                <a:gdLst/>
                <a:ahLst/>
                <a:cxnLst/>
                <a:rect l="l" t="t" r="r" b="b"/>
                <a:pathLst>
                  <a:path w="195323" h="109085" extrusionOk="0">
                    <a:moveTo>
                      <a:pt x="101442" y="21479"/>
                    </a:moveTo>
                    <a:lnTo>
                      <a:pt x="104180" y="25122"/>
                    </a:lnTo>
                    <a:cubicBezTo>
                      <a:pt x="104180" y="25122"/>
                      <a:pt x="106180" y="23717"/>
                      <a:pt x="109467" y="23622"/>
                    </a:cubicBezTo>
                    <a:cubicBezTo>
                      <a:pt x="112741" y="23515"/>
                      <a:pt x="117849" y="28349"/>
                      <a:pt x="117849" y="28349"/>
                    </a:cubicBezTo>
                    <a:cubicBezTo>
                      <a:pt x="117849" y="28349"/>
                      <a:pt x="122956" y="25694"/>
                      <a:pt x="123504" y="23622"/>
                    </a:cubicBezTo>
                    <a:cubicBezTo>
                      <a:pt x="124052" y="21538"/>
                      <a:pt x="124957" y="21181"/>
                      <a:pt x="125873" y="18490"/>
                    </a:cubicBezTo>
                    <a:cubicBezTo>
                      <a:pt x="126778" y="15812"/>
                      <a:pt x="129695" y="15085"/>
                      <a:pt x="130981" y="13657"/>
                    </a:cubicBezTo>
                    <a:cubicBezTo>
                      <a:pt x="132255" y="12216"/>
                      <a:pt x="135720" y="12216"/>
                      <a:pt x="136268" y="13657"/>
                    </a:cubicBezTo>
                    <a:cubicBezTo>
                      <a:pt x="136803" y="15085"/>
                      <a:pt x="140280" y="17955"/>
                      <a:pt x="141006" y="20467"/>
                    </a:cubicBezTo>
                    <a:cubicBezTo>
                      <a:pt x="141721" y="22979"/>
                      <a:pt x="141554" y="25122"/>
                      <a:pt x="144650" y="27634"/>
                    </a:cubicBezTo>
                    <a:cubicBezTo>
                      <a:pt x="147745" y="30147"/>
                      <a:pt x="149745" y="35338"/>
                      <a:pt x="151210" y="37302"/>
                    </a:cubicBezTo>
                    <a:cubicBezTo>
                      <a:pt x="152662" y="39279"/>
                      <a:pt x="153758" y="42684"/>
                      <a:pt x="154484" y="46446"/>
                    </a:cubicBezTo>
                    <a:cubicBezTo>
                      <a:pt x="155210" y="50209"/>
                      <a:pt x="195323" y="68473"/>
                      <a:pt x="195323" y="68473"/>
                    </a:cubicBezTo>
                    <a:lnTo>
                      <a:pt x="195323" y="109085"/>
                    </a:lnTo>
                    <a:lnTo>
                      <a:pt x="0" y="109085"/>
                    </a:lnTo>
                    <a:lnTo>
                      <a:pt x="0" y="65044"/>
                    </a:lnTo>
                    <a:cubicBezTo>
                      <a:pt x="0" y="65044"/>
                      <a:pt x="9156" y="63020"/>
                      <a:pt x="11823" y="59091"/>
                    </a:cubicBezTo>
                    <a:cubicBezTo>
                      <a:pt x="14490" y="55150"/>
                      <a:pt x="14288" y="53542"/>
                      <a:pt x="15931" y="53638"/>
                    </a:cubicBezTo>
                    <a:cubicBezTo>
                      <a:pt x="17562" y="53745"/>
                      <a:pt x="18181" y="52328"/>
                      <a:pt x="19312" y="50221"/>
                    </a:cubicBezTo>
                    <a:cubicBezTo>
                      <a:pt x="20444" y="48101"/>
                      <a:pt x="21158" y="45077"/>
                      <a:pt x="22182" y="45375"/>
                    </a:cubicBezTo>
                    <a:cubicBezTo>
                      <a:pt x="23206" y="45684"/>
                      <a:pt x="23313" y="46387"/>
                      <a:pt x="25051" y="44267"/>
                    </a:cubicBezTo>
                    <a:cubicBezTo>
                      <a:pt x="26790" y="42148"/>
                      <a:pt x="30278" y="41041"/>
                      <a:pt x="31207" y="38922"/>
                    </a:cubicBezTo>
                    <a:cubicBezTo>
                      <a:pt x="32124" y="36814"/>
                      <a:pt x="34481" y="29956"/>
                      <a:pt x="35814" y="28849"/>
                    </a:cubicBezTo>
                    <a:cubicBezTo>
                      <a:pt x="37160" y="27730"/>
                      <a:pt x="38481" y="26527"/>
                      <a:pt x="38993" y="25110"/>
                    </a:cubicBezTo>
                    <a:cubicBezTo>
                      <a:pt x="39505" y="23705"/>
                      <a:pt x="41053" y="24539"/>
                      <a:pt x="41768" y="23622"/>
                    </a:cubicBezTo>
                    <a:cubicBezTo>
                      <a:pt x="42482" y="22693"/>
                      <a:pt x="43613" y="14323"/>
                      <a:pt x="44327" y="12609"/>
                    </a:cubicBezTo>
                    <a:cubicBezTo>
                      <a:pt x="45054" y="10882"/>
                      <a:pt x="46078" y="10692"/>
                      <a:pt x="46685" y="10894"/>
                    </a:cubicBezTo>
                    <a:cubicBezTo>
                      <a:pt x="47304" y="11097"/>
                      <a:pt x="48328" y="9275"/>
                      <a:pt x="49661" y="8573"/>
                    </a:cubicBezTo>
                    <a:cubicBezTo>
                      <a:pt x="51007" y="7870"/>
                      <a:pt x="52233" y="7465"/>
                      <a:pt x="53352" y="7763"/>
                    </a:cubicBezTo>
                    <a:cubicBezTo>
                      <a:pt x="54483" y="8073"/>
                      <a:pt x="53972" y="11894"/>
                      <a:pt x="54281" y="12406"/>
                    </a:cubicBezTo>
                    <a:cubicBezTo>
                      <a:pt x="54591" y="12906"/>
                      <a:pt x="56127" y="11394"/>
                      <a:pt x="56436" y="10085"/>
                    </a:cubicBezTo>
                    <a:cubicBezTo>
                      <a:pt x="56746" y="8775"/>
                      <a:pt x="62996" y="5953"/>
                      <a:pt x="63913" y="4941"/>
                    </a:cubicBezTo>
                    <a:cubicBezTo>
                      <a:pt x="64842" y="3941"/>
                      <a:pt x="63711" y="2417"/>
                      <a:pt x="65044" y="1215"/>
                    </a:cubicBezTo>
                    <a:cubicBezTo>
                      <a:pt x="66378" y="0"/>
                      <a:pt x="68426" y="203"/>
                      <a:pt x="70378" y="1215"/>
                    </a:cubicBezTo>
                    <a:cubicBezTo>
                      <a:pt x="72331" y="2215"/>
                      <a:pt x="72331" y="3227"/>
                      <a:pt x="73450" y="3334"/>
                    </a:cubicBezTo>
                    <a:cubicBezTo>
                      <a:pt x="74581" y="3429"/>
                      <a:pt x="74581" y="4536"/>
                      <a:pt x="76224" y="4739"/>
                    </a:cubicBezTo>
                    <a:cubicBezTo>
                      <a:pt x="77867" y="4941"/>
                      <a:pt x="79094" y="4941"/>
                      <a:pt x="79403" y="6453"/>
                    </a:cubicBezTo>
                    <a:cubicBezTo>
                      <a:pt x="79713" y="7965"/>
                      <a:pt x="80630" y="5953"/>
                      <a:pt x="82166" y="6953"/>
                    </a:cubicBezTo>
                    <a:cubicBezTo>
                      <a:pt x="83701" y="7965"/>
                      <a:pt x="85856" y="8168"/>
                      <a:pt x="86368" y="9585"/>
                    </a:cubicBezTo>
                    <a:cubicBezTo>
                      <a:pt x="86892" y="10990"/>
                      <a:pt x="86880" y="12609"/>
                      <a:pt x="88321" y="12502"/>
                    </a:cubicBezTo>
                    <a:cubicBezTo>
                      <a:pt x="89762" y="12406"/>
                      <a:pt x="90059" y="13109"/>
                      <a:pt x="90988" y="13811"/>
                    </a:cubicBezTo>
                    <a:cubicBezTo>
                      <a:pt x="91905" y="14526"/>
                      <a:pt x="93453" y="13740"/>
                      <a:pt x="93750" y="14585"/>
                    </a:cubicBezTo>
                    <a:cubicBezTo>
                      <a:pt x="94060" y="15431"/>
                      <a:pt x="96012" y="15621"/>
                      <a:pt x="96215" y="16335"/>
                    </a:cubicBezTo>
                    <a:cubicBezTo>
                      <a:pt x="96417" y="17050"/>
                      <a:pt x="97144" y="18550"/>
                      <a:pt x="98679" y="18348"/>
                    </a:cubicBezTo>
                    <a:cubicBezTo>
                      <a:pt x="100215" y="18157"/>
                      <a:pt x="100835" y="18252"/>
                      <a:pt x="101144" y="1986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7"/>
              <p:cNvSpPr/>
              <p:nvPr/>
            </p:nvSpPr>
            <p:spPr>
              <a:xfrm flipH="1">
                <a:off x="529326" y="4664025"/>
                <a:ext cx="7097849" cy="659886"/>
              </a:xfrm>
              <a:custGeom>
                <a:avLst/>
                <a:gdLst/>
                <a:ahLst/>
                <a:cxnLst/>
                <a:rect l="l" t="t" r="r" b="b"/>
                <a:pathLst>
                  <a:path w="116087" h="19278" extrusionOk="0">
                    <a:moveTo>
                      <a:pt x="116086" y="1"/>
                    </a:moveTo>
                    <a:cubicBezTo>
                      <a:pt x="116086" y="1"/>
                      <a:pt x="87666" y="11097"/>
                      <a:pt x="51924" y="7097"/>
                    </a:cubicBezTo>
                    <a:cubicBezTo>
                      <a:pt x="25777" y="4180"/>
                      <a:pt x="0" y="19277"/>
                      <a:pt x="0" y="19277"/>
                    </a:cubicBezTo>
                    <a:lnTo>
                      <a:pt x="116086" y="1927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7"/>
              <p:cNvSpPr/>
              <p:nvPr/>
            </p:nvSpPr>
            <p:spPr>
              <a:xfrm>
                <a:off x="2046151" y="4664025"/>
                <a:ext cx="7097849" cy="659886"/>
              </a:xfrm>
              <a:custGeom>
                <a:avLst/>
                <a:gdLst/>
                <a:ahLst/>
                <a:cxnLst/>
                <a:rect l="l" t="t" r="r" b="b"/>
                <a:pathLst>
                  <a:path w="116087" h="19278" extrusionOk="0">
                    <a:moveTo>
                      <a:pt x="116086" y="1"/>
                    </a:moveTo>
                    <a:cubicBezTo>
                      <a:pt x="116086" y="1"/>
                      <a:pt x="87666" y="11097"/>
                      <a:pt x="51924" y="7097"/>
                    </a:cubicBezTo>
                    <a:cubicBezTo>
                      <a:pt x="25777" y="4180"/>
                      <a:pt x="0" y="19277"/>
                      <a:pt x="0" y="19277"/>
                    </a:cubicBezTo>
                    <a:lnTo>
                      <a:pt x="116086" y="192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 name="Google Shape;812;p27"/>
              <p:cNvGrpSpPr/>
              <p:nvPr/>
            </p:nvGrpSpPr>
            <p:grpSpPr>
              <a:xfrm>
                <a:off x="8205024" y="201195"/>
                <a:ext cx="1289608" cy="541590"/>
                <a:chOff x="1855275" y="1547350"/>
                <a:chExt cx="154800" cy="64900"/>
              </a:xfrm>
            </p:grpSpPr>
            <p:sp>
              <p:nvSpPr>
                <p:cNvPr id="813" name="Google Shape;813;p27"/>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7"/>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7"/>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7"/>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7"/>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27"/>
              <p:cNvGrpSpPr/>
              <p:nvPr/>
            </p:nvGrpSpPr>
            <p:grpSpPr>
              <a:xfrm>
                <a:off x="8725255" y="952364"/>
                <a:ext cx="769449" cy="340459"/>
                <a:chOff x="1855275" y="1547350"/>
                <a:chExt cx="154800" cy="64900"/>
              </a:xfrm>
            </p:grpSpPr>
            <p:sp>
              <p:nvSpPr>
                <p:cNvPr id="819" name="Google Shape;819;p27"/>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7"/>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7"/>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7"/>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7"/>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24" name="Google Shape;824;p27"/>
          <p:cNvSpPr txBox="1">
            <a:spLocks noGrp="1"/>
          </p:cNvSpPr>
          <p:nvPr>
            <p:ph type="title"/>
          </p:nvPr>
        </p:nvSpPr>
        <p:spPr>
          <a:xfrm>
            <a:off x="1038525" y="415353"/>
            <a:ext cx="70668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3200"/>
              <a:buNone/>
              <a:defRPr>
                <a:solidFill>
                  <a:schemeClr val="accent1"/>
                </a:solidFill>
              </a:defRPr>
            </a:lvl1pPr>
            <a:lvl2pPr lvl="1" rtl="0">
              <a:spcBef>
                <a:spcPts val="0"/>
              </a:spcBef>
              <a:spcAft>
                <a:spcPts val="0"/>
              </a:spcAft>
              <a:buClr>
                <a:schemeClr val="accent1"/>
              </a:buClr>
              <a:buSzPts val="3200"/>
              <a:buNone/>
              <a:defRPr>
                <a:solidFill>
                  <a:schemeClr val="accent1"/>
                </a:solidFill>
              </a:defRPr>
            </a:lvl2pPr>
            <a:lvl3pPr lvl="2" rtl="0">
              <a:spcBef>
                <a:spcPts val="0"/>
              </a:spcBef>
              <a:spcAft>
                <a:spcPts val="0"/>
              </a:spcAft>
              <a:buClr>
                <a:schemeClr val="accent1"/>
              </a:buClr>
              <a:buSzPts val="3200"/>
              <a:buNone/>
              <a:defRPr>
                <a:solidFill>
                  <a:schemeClr val="accent1"/>
                </a:solidFill>
              </a:defRPr>
            </a:lvl3pPr>
            <a:lvl4pPr lvl="3" rtl="0">
              <a:spcBef>
                <a:spcPts val="0"/>
              </a:spcBef>
              <a:spcAft>
                <a:spcPts val="0"/>
              </a:spcAft>
              <a:buClr>
                <a:schemeClr val="accent1"/>
              </a:buClr>
              <a:buSzPts val="3200"/>
              <a:buNone/>
              <a:defRPr>
                <a:solidFill>
                  <a:schemeClr val="accent1"/>
                </a:solidFill>
              </a:defRPr>
            </a:lvl4pPr>
            <a:lvl5pPr lvl="4" rtl="0">
              <a:spcBef>
                <a:spcPts val="0"/>
              </a:spcBef>
              <a:spcAft>
                <a:spcPts val="0"/>
              </a:spcAft>
              <a:buClr>
                <a:schemeClr val="accent1"/>
              </a:buClr>
              <a:buSzPts val="3200"/>
              <a:buNone/>
              <a:defRPr>
                <a:solidFill>
                  <a:schemeClr val="accent1"/>
                </a:solidFill>
              </a:defRPr>
            </a:lvl5pPr>
            <a:lvl6pPr lvl="5" rtl="0">
              <a:spcBef>
                <a:spcPts val="0"/>
              </a:spcBef>
              <a:spcAft>
                <a:spcPts val="0"/>
              </a:spcAft>
              <a:buClr>
                <a:schemeClr val="accent1"/>
              </a:buClr>
              <a:buSzPts val="3200"/>
              <a:buNone/>
              <a:defRPr>
                <a:solidFill>
                  <a:schemeClr val="accent1"/>
                </a:solidFill>
              </a:defRPr>
            </a:lvl6pPr>
            <a:lvl7pPr lvl="6" rtl="0">
              <a:spcBef>
                <a:spcPts val="0"/>
              </a:spcBef>
              <a:spcAft>
                <a:spcPts val="0"/>
              </a:spcAft>
              <a:buClr>
                <a:schemeClr val="accent1"/>
              </a:buClr>
              <a:buSzPts val="3200"/>
              <a:buNone/>
              <a:defRPr>
                <a:solidFill>
                  <a:schemeClr val="accent1"/>
                </a:solidFill>
              </a:defRPr>
            </a:lvl7pPr>
            <a:lvl8pPr lvl="7" rtl="0">
              <a:spcBef>
                <a:spcPts val="0"/>
              </a:spcBef>
              <a:spcAft>
                <a:spcPts val="0"/>
              </a:spcAft>
              <a:buClr>
                <a:schemeClr val="accent1"/>
              </a:buClr>
              <a:buSzPts val="3200"/>
              <a:buNone/>
              <a:defRPr>
                <a:solidFill>
                  <a:schemeClr val="accent1"/>
                </a:solidFill>
              </a:defRPr>
            </a:lvl8pPr>
            <a:lvl9pPr lvl="8" rtl="0">
              <a:spcBef>
                <a:spcPts val="0"/>
              </a:spcBef>
              <a:spcAft>
                <a:spcPts val="0"/>
              </a:spcAft>
              <a:buClr>
                <a:schemeClr val="accent1"/>
              </a:buClr>
              <a:buSzPts val="3200"/>
              <a:buNone/>
              <a:defRPr>
                <a:solidFill>
                  <a:schemeClr val="accent1"/>
                </a:solidFill>
              </a:defRPr>
            </a:lvl9pPr>
          </a:lstStyle>
          <a:p>
            <a:endParaRPr/>
          </a:p>
        </p:txBody>
      </p:sp>
      <p:sp>
        <p:nvSpPr>
          <p:cNvPr id="825" name="Google Shape;825;p27"/>
          <p:cNvSpPr txBox="1">
            <a:spLocks noGrp="1"/>
          </p:cNvSpPr>
          <p:nvPr>
            <p:ph type="subTitle" idx="1"/>
          </p:nvPr>
        </p:nvSpPr>
        <p:spPr>
          <a:xfrm>
            <a:off x="1992475" y="3236651"/>
            <a:ext cx="2099400" cy="1091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826" name="Google Shape;826;p27"/>
          <p:cNvSpPr txBox="1">
            <a:spLocks noGrp="1"/>
          </p:cNvSpPr>
          <p:nvPr>
            <p:ph type="subTitle" idx="2"/>
          </p:nvPr>
        </p:nvSpPr>
        <p:spPr>
          <a:xfrm>
            <a:off x="5052000" y="3236651"/>
            <a:ext cx="2099400" cy="1091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827" name="Google Shape;827;p27"/>
          <p:cNvSpPr txBox="1">
            <a:spLocks noGrp="1"/>
          </p:cNvSpPr>
          <p:nvPr>
            <p:ph type="subTitle" idx="3"/>
          </p:nvPr>
        </p:nvSpPr>
        <p:spPr>
          <a:xfrm>
            <a:off x="1881014" y="2868812"/>
            <a:ext cx="2322300" cy="50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Font typeface="Bebas Neue"/>
              <a:buNone/>
              <a:defRPr sz="2200" b="1">
                <a:solidFill>
                  <a:schemeClr val="accent2"/>
                </a:solidFill>
                <a:latin typeface="Bebas Neue"/>
                <a:ea typeface="Bebas Neue"/>
                <a:cs typeface="Bebas Neue"/>
                <a:sym typeface="Bebas Neue"/>
              </a:defRPr>
            </a:lvl1pPr>
            <a:lvl2pPr lvl="1" rtl="0">
              <a:spcBef>
                <a:spcPts val="0"/>
              </a:spcBef>
              <a:spcAft>
                <a:spcPts val="0"/>
              </a:spcAft>
              <a:buSzPts val="1600"/>
              <a:buFont typeface="Bebas Neue"/>
              <a:buNone/>
              <a:defRPr sz="1600" b="1">
                <a:latin typeface="Bebas Neue"/>
                <a:ea typeface="Bebas Neue"/>
                <a:cs typeface="Bebas Neue"/>
                <a:sym typeface="Bebas Neue"/>
              </a:defRPr>
            </a:lvl2pPr>
            <a:lvl3pPr lvl="2" rtl="0">
              <a:spcBef>
                <a:spcPts val="0"/>
              </a:spcBef>
              <a:spcAft>
                <a:spcPts val="0"/>
              </a:spcAft>
              <a:buSzPts val="1600"/>
              <a:buFont typeface="Bebas Neue"/>
              <a:buNone/>
              <a:defRPr sz="1600" b="1">
                <a:latin typeface="Bebas Neue"/>
                <a:ea typeface="Bebas Neue"/>
                <a:cs typeface="Bebas Neue"/>
                <a:sym typeface="Bebas Neue"/>
              </a:defRPr>
            </a:lvl3pPr>
            <a:lvl4pPr lvl="3" rtl="0">
              <a:spcBef>
                <a:spcPts val="0"/>
              </a:spcBef>
              <a:spcAft>
                <a:spcPts val="0"/>
              </a:spcAft>
              <a:buSzPts val="1600"/>
              <a:buFont typeface="Bebas Neue"/>
              <a:buNone/>
              <a:defRPr sz="1600" b="1">
                <a:latin typeface="Bebas Neue"/>
                <a:ea typeface="Bebas Neue"/>
                <a:cs typeface="Bebas Neue"/>
                <a:sym typeface="Bebas Neue"/>
              </a:defRPr>
            </a:lvl4pPr>
            <a:lvl5pPr lvl="4" rtl="0">
              <a:spcBef>
                <a:spcPts val="0"/>
              </a:spcBef>
              <a:spcAft>
                <a:spcPts val="0"/>
              </a:spcAft>
              <a:buSzPts val="1600"/>
              <a:buFont typeface="Bebas Neue"/>
              <a:buNone/>
              <a:defRPr sz="1600" b="1">
                <a:latin typeface="Bebas Neue"/>
                <a:ea typeface="Bebas Neue"/>
                <a:cs typeface="Bebas Neue"/>
                <a:sym typeface="Bebas Neue"/>
              </a:defRPr>
            </a:lvl5pPr>
            <a:lvl6pPr lvl="5" rtl="0">
              <a:spcBef>
                <a:spcPts val="0"/>
              </a:spcBef>
              <a:spcAft>
                <a:spcPts val="0"/>
              </a:spcAft>
              <a:buSzPts val="1600"/>
              <a:buFont typeface="Bebas Neue"/>
              <a:buNone/>
              <a:defRPr sz="1600" b="1">
                <a:latin typeface="Bebas Neue"/>
                <a:ea typeface="Bebas Neue"/>
                <a:cs typeface="Bebas Neue"/>
                <a:sym typeface="Bebas Neue"/>
              </a:defRPr>
            </a:lvl6pPr>
            <a:lvl7pPr lvl="6" rtl="0">
              <a:spcBef>
                <a:spcPts val="0"/>
              </a:spcBef>
              <a:spcAft>
                <a:spcPts val="0"/>
              </a:spcAft>
              <a:buSzPts val="1600"/>
              <a:buFont typeface="Bebas Neue"/>
              <a:buNone/>
              <a:defRPr sz="1600" b="1">
                <a:latin typeface="Bebas Neue"/>
                <a:ea typeface="Bebas Neue"/>
                <a:cs typeface="Bebas Neue"/>
                <a:sym typeface="Bebas Neue"/>
              </a:defRPr>
            </a:lvl7pPr>
            <a:lvl8pPr lvl="7" rtl="0">
              <a:spcBef>
                <a:spcPts val="0"/>
              </a:spcBef>
              <a:spcAft>
                <a:spcPts val="0"/>
              </a:spcAft>
              <a:buSzPts val="1600"/>
              <a:buFont typeface="Bebas Neue"/>
              <a:buNone/>
              <a:defRPr sz="1600" b="1">
                <a:latin typeface="Bebas Neue"/>
                <a:ea typeface="Bebas Neue"/>
                <a:cs typeface="Bebas Neue"/>
                <a:sym typeface="Bebas Neue"/>
              </a:defRPr>
            </a:lvl8pPr>
            <a:lvl9pPr lvl="8" rtl="0">
              <a:spcBef>
                <a:spcPts val="0"/>
              </a:spcBef>
              <a:spcAft>
                <a:spcPts val="0"/>
              </a:spcAft>
              <a:buSzPts val="1600"/>
              <a:buFont typeface="Bebas Neue"/>
              <a:buNone/>
              <a:defRPr sz="1600" b="1">
                <a:latin typeface="Bebas Neue"/>
                <a:ea typeface="Bebas Neue"/>
                <a:cs typeface="Bebas Neue"/>
                <a:sym typeface="Bebas Neue"/>
              </a:defRPr>
            </a:lvl9pPr>
          </a:lstStyle>
          <a:p>
            <a:endParaRPr/>
          </a:p>
        </p:txBody>
      </p:sp>
      <p:sp>
        <p:nvSpPr>
          <p:cNvPr id="828" name="Google Shape;828;p27"/>
          <p:cNvSpPr txBox="1">
            <a:spLocks noGrp="1"/>
          </p:cNvSpPr>
          <p:nvPr>
            <p:ph type="subTitle" idx="4"/>
          </p:nvPr>
        </p:nvSpPr>
        <p:spPr>
          <a:xfrm>
            <a:off x="4940554" y="2868812"/>
            <a:ext cx="2322300" cy="50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Font typeface="Bebas Neue"/>
              <a:buNone/>
              <a:defRPr sz="2200" b="1">
                <a:solidFill>
                  <a:schemeClr val="accent2"/>
                </a:solidFill>
                <a:latin typeface="Bebas Neue"/>
                <a:ea typeface="Bebas Neue"/>
                <a:cs typeface="Bebas Neue"/>
                <a:sym typeface="Bebas Neue"/>
              </a:defRPr>
            </a:lvl1pPr>
            <a:lvl2pPr lvl="1" rtl="0">
              <a:spcBef>
                <a:spcPts val="0"/>
              </a:spcBef>
              <a:spcAft>
                <a:spcPts val="0"/>
              </a:spcAft>
              <a:buSzPts val="1600"/>
              <a:buFont typeface="Bebas Neue"/>
              <a:buNone/>
              <a:defRPr sz="1600" b="1">
                <a:latin typeface="Bebas Neue"/>
                <a:ea typeface="Bebas Neue"/>
                <a:cs typeface="Bebas Neue"/>
                <a:sym typeface="Bebas Neue"/>
              </a:defRPr>
            </a:lvl2pPr>
            <a:lvl3pPr lvl="2" rtl="0">
              <a:spcBef>
                <a:spcPts val="0"/>
              </a:spcBef>
              <a:spcAft>
                <a:spcPts val="0"/>
              </a:spcAft>
              <a:buSzPts val="1600"/>
              <a:buFont typeface="Bebas Neue"/>
              <a:buNone/>
              <a:defRPr sz="1600" b="1">
                <a:latin typeface="Bebas Neue"/>
                <a:ea typeface="Bebas Neue"/>
                <a:cs typeface="Bebas Neue"/>
                <a:sym typeface="Bebas Neue"/>
              </a:defRPr>
            </a:lvl3pPr>
            <a:lvl4pPr lvl="3" rtl="0">
              <a:spcBef>
                <a:spcPts val="0"/>
              </a:spcBef>
              <a:spcAft>
                <a:spcPts val="0"/>
              </a:spcAft>
              <a:buSzPts val="1600"/>
              <a:buFont typeface="Bebas Neue"/>
              <a:buNone/>
              <a:defRPr sz="1600" b="1">
                <a:latin typeface="Bebas Neue"/>
                <a:ea typeface="Bebas Neue"/>
                <a:cs typeface="Bebas Neue"/>
                <a:sym typeface="Bebas Neue"/>
              </a:defRPr>
            </a:lvl4pPr>
            <a:lvl5pPr lvl="4" rtl="0">
              <a:spcBef>
                <a:spcPts val="0"/>
              </a:spcBef>
              <a:spcAft>
                <a:spcPts val="0"/>
              </a:spcAft>
              <a:buSzPts val="1600"/>
              <a:buFont typeface="Bebas Neue"/>
              <a:buNone/>
              <a:defRPr sz="1600" b="1">
                <a:latin typeface="Bebas Neue"/>
                <a:ea typeface="Bebas Neue"/>
                <a:cs typeface="Bebas Neue"/>
                <a:sym typeface="Bebas Neue"/>
              </a:defRPr>
            </a:lvl5pPr>
            <a:lvl6pPr lvl="5" rtl="0">
              <a:spcBef>
                <a:spcPts val="0"/>
              </a:spcBef>
              <a:spcAft>
                <a:spcPts val="0"/>
              </a:spcAft>
              <a:buSzPts val="1600"/>
              <a:buFont typeface="Bebas Neue"/>
              <a:buNone/>
              <a:defRPr sz="1600" b="1">
                <a:latin typeface="Bebas Neue"/>
                <a:ea typeface="Bebas Neue"/>
                <a:cs typeface="Bebas Neue"/>
                <a:sym typeface="Bebas Neue"/>
              </a:defRPr>
            </a:lvl6pPr>
            <a:lvl7pPr lvl="6" rtl="0">
              <a:spcBef>
                <a:spcPts val="0"/>
              </a:spcBef>
              <a:spcAft>
                <a:spcPts val="0"/>
              </a:spcAft>
              <a:buSzPts val="1600"/>
              <a:buFont typeface="Bebas Neue"/>
              <a:buNone/>
              <a:defRPr sz="1600" b="1">
                <a:latin typeface="Bebas Neue"/>
                <a:ea typeface="Bebas Neue"/>
                <a:cs typeface="Bebas Neue"/>
                <a:sym typeface="Bebas Neue"/>
              </a:defRPr>
            </a:lvl7pPr>
            <a:lvl8pPr lvl="7" rtl="0">
              <a:spcBef>
                <a:spcPts val="0"/>
              </a:spcBef>
              <a:spcAft>
                <a:spcPts val="0"/>
              </a:spcAft>
              <a:buSzPts val="1600"/>
              <a:buFont typeface="Bebas Neue"/>
              <a:buNone/>
              <a:defRPr sz="1600" b="1">
                <a:latin typeface="Bebas Neue"/>
                <a:ea typeface="Bebas Neue"/>
                <a:cs typeface="Bebas Neue"/>
                <a:sym typeface="Bebas Neue"/>
              </a:defRPr>
            </a:lvl8pPr>
            <a:lvl9pPr lvl="8" rtl="0">
              <a:spcBef>
                <a:spcPts val="0"/>
              </a:spcBef>
              <a:spcAft>
                <a:spcPts val="0"/>
              </a:spcAft>
              <a:buSzPts val="1600"/>
              <a:buFont typeface="Bebas Neue"/>
              <a:buNone/>
              <a:defRPr sz="1600" b="1">
                <a:latin typeface="Bebas Neue"/>
                <a:ea typeface="Bebas Neue"/>
                <a:cs typeface="Bebas Neue"/>
                <a:sym typeface="Bebas Neu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3">
  <p:cSld name="CUSTOM_9_2">
    <p:bg>
      <p:bgPr>
        <a:solidFill>
          <a:schemeClr val="lt1"/>
        </a:solidFill>
        <a:effectLst/>
      </p:bgPr>
    </p:bg>
    <p:spTree>
      <p:nvGrpSpPr>
        <p:cNvPr id="1" name="Shape 829"/>
        <p:cNvGrpSpPr/>
        <p:nvPr/>
      </p:nvGrpSpPr>
      <p:grpSpPr>
        <a:xfrm>
          <a:off x="0" y="0"/>
          <a:ext cx="0" cy="0"/>
          <a:chOff x="0" y="0"/>
          <a:chExt cx="0" cy="0"/>
        </a:xfrm>
      </p:grpSpPr>
      <p:grpSp>
        <p:nvGrpSpPr>
          <p:cNvPr id="830" name="Google Shape;830;p28"/>
          <p:cNvGrpSpPr/>
          <p:nvPr/>
        </p:nvGrpSpPr>
        <p:grpSpPr>
          <a:xfrm>
            <a:off x="-1666161" y="-194279"/>
            <a:ext cx="11628159" cy="5518152"/>
            <a:chOff x="-1666161" y="-194279"/>
            <a:chExt cx="11628159" cy="5518152"/>
          </a:xfrm>
        </p:grpSpPr>
        <p:grpSp>
          <p:nvGrpSpPr>
            <p:cNvPr id="831" name="Google Shape;831;p28"/>
            <p:cNvGrpSpPr/>
            <p:nvPr/>
          </p:nvGrpSpPr>
          <p:grpSpPr>
            <a:xfrm>
              <a:off x="2404964" y="4472958"/>
              <a:ext cx="2240436" cy="569739"/>
              <a:chOff x="4939527" y="4919710"/>
              <a:chExt cx="3620029" cy="920566"/>
            </a:xfrm>
          </p:grpSpPr>
          <p:grpSp>
            <p:nvGrpSpPr>
              <p:cNvPr id="832" name="Google Shape;832;p28"/>
              <p:cNvGrpSpPr/>
              <p:nvPr/>
            </p:nvGrpSpPr>
            <p:grpSpPr>
              <a:xfrm>
                <a:off x="4939527" y="5053655"/>
                <a:ext cx="3620029" cy="786616"/>
                <a:chOff x="1855275" y="1578600"/>
                <a:chExt cx="154800" cy="33650"/>
              </a:xfrm>
            </p:grpSpPr>
            <p:sp>
              <p:nvSpPr>
                <p:cNvPr id="833" name="Google Shape;833;p28"/>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8"/>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8"/>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8"/>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 name="Google Shape;837;p28"/>
              <p:cNvSpPr/>
              <p:nvPr/>
            </p:nvSpPr>
            <p:spPr>
              <a:xfrm>
                <a:off x="5674675" y="4919710"/>
                <a:ext cx="1507927" cy="920566"/>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28"/>
            <p:cNvGrpSpPr/>
            <p:nvPr/>
          </p:nvGrpSpPr>
          <p:grpSpPr>
            <a:xfrm flipH="1">
              <a:off x="-630061" y="4472958"/>
              <a:ext cx="2240436" cy="569739"/>
              <a:chOff x="4939527" y="4919710"/>
              <a:chExt cx="3620029" cy="920566"/>
            </a:xfrm>
          </p:grpSpPr>
          <p:grpSp>
            <p:nvGrpSpPr>
              <p:cNvPr id="839" name="Google Shape;839;p28"/>
              <p:cNvGrpSpPr/>
              <p:nvPr/>
            </p:nvGrpSpPr>
            <p:grpSpPr>
              <a:xfrm>
                <a:off x="4939527" y="5053655"/>
                <a:ext cx="3620029" cy="786616"/>
                <a:chOff x="1855275" y="1578600"/>
                <a:chExt cx="154800" cy="33650"/>
              </a:xfrm>
            </p:grpSpPr>
            <p:sp>
              <p:nvSpPr>
                <p:cNvPr id="840" name="Google Shape;840;p28"/>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8"/>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8"/>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 name="Google Shape;844;p28"/>
              <p:cNvSpPr/>
              <p:nvPr/>
            </p:nvSpPr>
            <p:spPr>
              <a:xfrm>
                <a:off x="5674675" y="4919710"/>
                <a:ext cx="1507927" cy="920566"/>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28"/>
            <p:cNvGrpSpPr/>
            <p:nvPr/>
          </p:nvGrpSpPr>
          <p:grpSpPr>
            <a:xfrm>
              <a:off x="-1666161" y="4232187"/>
              <a:ext cx="4658463" cy="1091686"/>
              <a:chOff x="3836925" y="3884274"/>
              <a:chExt cx="6143299" cy="1439649"/>
            </a:xfrm>
          </p:grpSpPr>
          <p:sp>
            <p:nvSpPr>
              <p:cNvPr id="846" name="Google Shape;846;p28"/>
              <p:cNvSpPr/>
              <p:nvPr/>
            </p:nvSpPr>
            <p:spPr>
              <a:xfrm>
                <a:off x="7153900" y="3884274"/>
                <a:ext cx="2826324" cy="1439649"/>
              </a:xfrm>
              <a:custGeom>
                <a:avLst/>
                <a:gdLst/>
                <a:ahLst/>
                <a:cxnLst/>
                <a:rect l="l" t="t" r="r" b="b"/>
                <a:pathLst>
                  <a:path w="195323" h="109085" extrusionOk="0">
                    <a:moveTo>
                      <a:pt x="101442" y="21479"/>
                    </a:moveTo>
                    <a:lnTo>
                      <a:pt x="104180" y="25122"/>
                    </a:lnTo>
                    <a:cubicBezTo>
                      <a:pt x="104180" y="25122"/>
                      <a:pt x="106180" y="23717"/>
                      <a:pt x="109467" y="23622"/>
                    </a:cubicBezTo>
                    <a:cubicBezTo>
                      <a:pt x="112741" y="23515"/>
                      <a:pt x="117849" y="28349"/>
                      <a:pt x="117849" y="28349"/>
                    </a:cubicBezTo>
                    <a:cubicBezTo>
                      <a:pt x="117849" y="28349"/>
                      <a:pt x="122956" y="25694"/>
                      <a:pt x="123504" y="23622"/>
                    </a:cubicBezTo>
                    <a:cubicBezTo>
                      <a:pt x="124052" y="21538"/>
                      <a:pt x="124957" y="21181"/>
                      <a:pt x="125873" y="18490"/>
                    </a:cubicBezTo>
                    <a:cubicBezTo>
                      <a:pt x="126778" y="15812"/>
                      <a:pt x="129695" y="15085"/>
                      <a:pt x="130981" y="13657"/>
                    </a:cubicBezTo>
                    <a:cubicBezTo>
                      <a:pt x="132255" y="12216"/>
                      <a:pt x="135720" y="12216"/>
                      <a:pt x="136268" y="13657"/>
                    </a:cubicBezTo>
                    <a:cubicBezTo>
                      <a:pt x="136803" y="15085"/>
                      <a:pt x="140280" y="17955"/>
                      <a:pt x="141006" y="20467"/>
                    </a:cubicBezTo>
                    <a:cubicBezTo>
                      <a:pt x="141721" y="22979"/>
                      <a:pt x="141554" y="25122"/>
                      <a:pt x="144650" y="27634"/>
                    </a:cubicBezTo>
                    <a:cubicBezTo>
                      <a:pt x="147745" y="30147"/>
                      <a:pt x="149745" y="35338"/>
                      <a:pt x="151210" y="37302"/>
                    </a:cubicBezTo>
                    <a:cubicBezTo>
                      <a:pt x="152662" y="39279"/>
                      <a:pt x="153758" y="42684"/>
                      <a:pt x="154484" y="46446"/>
                    </a:cubicBezTo>
                    <a:cubicBezTo>
                      <a:pt x="155210" y="50209"/>
                      <a:pt x="195323" y="68473"/>
                      <a:pt x="195323" y="68473"/>
                    </a:cubicBezTo>
                    <a:lnTo>
                      <a:pt x="195323" y="109085"/>
                    </a:lnTo>
                    <a:lnTo>
                      <a:pt x="0" y="109085"/>
                    </a:lnTo>
                    <a:lnTo>
                      <a:pt x="0" y="65044"/>
                    </a:lnTo>
                    <a:cubicBezTo>
                      <a:pt x="0" y="65044"/>
                      <a:pt x="9156" y="63020"/>
                      <a:pt x="11823" y="59091"/>
                    </a:cubicBezTo>
                    <a:cubicBezTo>
                      <a:pt x="14490" y="55150"/>
                      <a:pt x="14288" y="53542"/>
                      <a:pt x="15931" y="53638"/>
                    </a:cubicBezTo>
                    <a:cubicBezTo>
                      <a:pt x="17562" y="53745"/>
                      <a:pt x="18181" y="52328"/>
                      <a:pt x="19312" y="50221"/>
                    </a:cubicBezTo>
                    <a:cubicBezTo>
                      <a:pt x="20444" y="48101"/>
                      <a:pt x="21158" y="45077"/>
                      <a:pt x="22182" y="45375"/>
                    </a:cubicBezTo>
                    <a:cubicBezTo>
                      <a:pt x="23206" y="45684"/>
                      <a:pt x="23313" y="46387"/>
                      <a:pt x="25051" y="44267"/>
                    </a:cubicBezTo>
                    <a:cubicBezTo>
                      <a:pt x="26790" y="42148"/>
                      <a:pt x="30278" y="41041"/>
                      <a:pt x="31207" y="38922"/>
                    </a:cubicBezTo>
                    <a:cubicBezTo>
                      <a:pt x="32124" y="36814"/>
                      <a:pt x="34481" y="29956"/>
                      <a:pt x="35814" y="28849"/>
                    </a:cubicBezTo>
                    <a:cubicBezTo>
                      <a:pt x="37160" y="27730"/>
                      <a:pt x="38481" y="26527"/>
                      <a:pt x="38993" y="25110"/>
                    </a:cubicBezTo>
                    <a:cubicBezTo>
                      <a:pt x="39505" y="23705"/>
                      <a:pt x="41053" y="24539"/>
                      <a:pt x="41768" y="23622"/>
                    </a:cubicBezTo>
                    <a:cubicBezTo>
                      <a:pt x="42482" y="22693"/>
                      <a:pt x="43613" y="14323"/>
                      <a:pt x="44327" y="12609"/>
                    </a:cubicBezTo>
                    <a:cubicBezTo>
                      <a:pt x="45054" y="10882"/>
                      <a:pt x="46078" y="10692"/>
                      <a:pt x="46685" y="10894"/>
                    </a:cubicBezTo>
                    <a:cubicBezTo>
                      <a:pt x="47304" y="11097"/>
                      <a:pt x="48328" y="9275"/>
                      <a:pt x="49661" y="8573"/>
                    </a:cubicBezTo>
                    <a:cubicBezTo>
                      <a:pt x="51007" y="7870"/>
                      <a:pt x="52233" y="7465"/>
                      <a:pt x="53352" y="7763"/>
                    </a:cubicBezTo>
                    <a:cubicBezTo>
                      <a:pt x="54483" y="8073"/>
                      <a:pt x="53972" y="11894"/>
                      <a:pt x="54281" y="12406"/>
                    </a:cubicBezTo>
                    <a:cubicBezTo>
                      <a:pt x="54591" y="12906"/>
                      <a:pt x="56127" y="11394"/>
                      <a:pt x="56436" y="10085"/>
                    </a:cubicBezTo>
                    <a:cubicBezTo>
                      <a:pt x="56746" y="8775"/>
                      <a:pt x="62996" y="5953"/>
                      <a:pt x="63913" y="4941"/>
                    </a:cubicBezTo>
                    <a:cubicBezTo>
                      <a:pt x="64842" y="3941"/>
                      <a:pt x="63711" y="2417"/>
                      <a:pt x="65044" y="1215"/>
                    </a:cubicBezTo>
                    <a:cubicBezTo>
                      <a:pt x="66378" y="0"/>
                      <a:pt x="68426" y="203"/>
                      <a:pt x="70378" y="1215"/>
                    </a:cubicBezTo>
                    <a:cubicBezTo>
                      <a:pt x="72331" y="2215"/>
                      <a:pt x="72331" y="3227"/>
                      <a:pt x="73450" y="3334"/>
                    </a:cubicBezTo>
                    <a:cubicBezTo>
                      <a:pt x="74581" y="3429"/>
                      <a:pt x="74581" y="4536"/>
                      <a:pt x="76224" y="4739"/>
                    </a:cubicBezTo>
                    <a:cubicBezTo>
                      <a:pt x="77867" y="4941"/>
                      <a:pt x="79094" y="4941"/>
                      <a:pt x="79403" y="6453"/>
                    </a:cubicBezTo>
                    <a:cubicBezTo>
                      <a:pt x="79713" y="7965"/>
                      <a:pt x="80630" y="5953"/>
                      <a:pt x="82166" y="6953"/>
                    </a:cubicBezTo>
                    <a:cubicBezTo>
                      <a:pt x="83701" y="7965"/>
                      <a:pt x="85856" y="8168"/>
                      <a:pt x="86368" y="9585"/>
                    </a:cubicBezTo>
                    <a:cubicBezTo>
                      <a:pt x="86892" y="10990"/>
                      <a:pt x="86880" y="12609"/>
                      <a:pt x="88321" y="12502"/>
                    </a:cubicBezTo>
                    <a:cubicBezTo>
                      <a:pt x="89762" y="12406"/>
                      <a:pt x="90059" y="13109"/>
                      <a:pt x="90988" y="13811"/>
                    </a:cubicBezTo>
                    <a:cubicBezTo>
                      <a:pt x="91905" y="14526"/>
                      <a:pt x="93453" y="13740"/>
                      <a:pt x="93750" y="14585"/>
                    </a:cubicBezTo>
                    <a:cubicBezTo>
                      <a:pt x="94060" y="15431"/>
                      <a:pt x="96012" y="15621"/>
                      <a:pt x="96215" y="16335"/>
                    </a:cubicBezTo>
                    <a:cubicBezTo>
                      <a:pt x="96417" y="17050"/>
                      <a:pt x="97144" y="18550"/>
                      <a:pt x="98679" y="18348"/>
                    </a:cubicBezTo>
                    <a:cubicBezTo>
                      <a:pt x="100215" y="18157"/>
                      <a:pt x="100835" y="18252"/>
                      <a:pt x="101144" y="19860"/>
                    </a:cubicBez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a:off x="3836925" y="4516304"/>
                <a:ext cx="4040698" cy="794061"/>
              </a:xfrm>
              <a:custGeom>
                <a:avLst/>
                <a:gdLst/>
                <a:ahLst/>
                <a:cxnLst/>
                <a:rect l="l" t="t" r="r" b="b"/>
                <a:pathLst>
                  <a:path w="116087" h="19278" extrusionOk="0">
                    <a:moveTo>
                      <a:pt x="116086" y="1"/>
                    </a:moveTo>
                    <a:cubicBezTo>
                      <a:pt x="116086" y="1"/>
                      <a:pt x="87666" y="11097"/>
                      <a:pt x="51924" y="7097"/>
                    </a:cubicBezTo>
                    <a:cubicBezTo>
                      <a:pt x="25777" y="4180"/>
                      <a:pt x="0" y="19277"/>
                      <a:pt x="0" y="19277"/>
                    </a:cubicBezTo>
                    <a:lnTo>
                      <a:pt x="116086" y="192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 name="Google Shape;848;p28"/>
            <p:cNvSpPr/>
            <p:nvPr/>
          </p:nvSpPr>
          <p:spPr>
            <a:xfrm flipH="1">
              <a:off x="2103723" y="4608900"/>
              <a:ext cx="7066796" cy="714973"/>
            </a:xfrm>
            <a:custGeom>
              <a:avLst/>
              <a:gdLst/>
              <a:ahLst/>
              <a:cxnLst/>
              <a:rect l="l" t="t" r="r" b="b"/>
              <a:pathLst>
                <a:path w="116087" h="19278" extrusionOk="0">
                  <a:moveTo>
                    <a:pt x="116086" y="1"/>
                  </a:moveTo>
                  <a:cubicBezTo>
                    <a:pt x="116086" y="1"/>
                    <a:pt x="87666" y="11097"/>
                    <a:pt x="51924" y="7097"/>
                  </a:cubicBezTo>
                  <a:cubicBezTo>
                    <a:pt x="25777" y="4180"/>
                    <a:pt x="0" y="19277"/>
                    <a:pt x="0" y="19277"/>
                  </a:cubicBezTo>
                  <a:lnTo>
                    <a:pt x="116086" y="192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 name="Google Shape;849;p28"/>
            <p:cNvGrpSpPr/>
            <p:nvPr/>
          </p:nvGrpSpPr>
          <p:grpSpPr>
            <a:xfrm>
              <a:off x="7658048" y="254880"/>
              <a:ext cx="1701360" cy="714504"/>
              <a:chOff x="1855275" y="1547350"/>
              <a:chExt cx="154800" cy="64900"/>
            </a:xfrm>
          </p:grpSpPr>
          <p:sp>
            <p:nvSpPr>
              <p:cNvPr id="850" name="Google Shape;850;p28"/>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28"/>
            <p:cNvGrpSpPr/>
            <p:nvPr/>
          </p:nvGrpSpPr>
          <p:grpSpPr>
            <a:xfrm>
              <a:off x="8946881" y="-194279"/>
              <a:ext cx="1015116" cy="449160"/>
              <a:chOff x="1855275" y="1547350"/>
              <a:chExt cx="154800" cy="64900"/>
            </a:xfrm>
          </p:grpSpPr>
          <p:sp>
            <p:nvSpPr>
              <p:cNvPr id="856" name="Google Shape;856;p28"/>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8"/>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61" name="Google Shape;861;p28"/>
          <p:cNvSpPr txBox="1">
            <a:spLocks noGrp="1"/>
          </p:cNvSpPr>
          <p:nvPr>
            <p:ph type="title"/>
          </p:nvPr>
        </p:nvSpPr>
        <p:spPr>
          <a:xfrm>
            <a:off x="1038525" y="415353"/>
            <a:ext cx="70668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3200"/>
              <a:buNone/>
              <a:defRPr>
                <a:solidFill>
                  <a:schemeClr val="accent1"/>
                </a:solidFill>
              </a:defRPr>
            </a:lvl1pPr>
            <a:lvl2pPr lvl="1" rtl="0">
              <a:spcBef>
                <a:spcPts val="0"/>
              </a:spcBef>
              <a:spcAft>
                <a:spcPts val="0"/>
              </a:spcAft>
              <a:buClr>
                <a:schemeClr val="accent1"/>
              </a:buClr>
              <a:buSzPts val="3200"/>
              <a:buNone/>
              <a:defRPr>
                <a:solidFill>
                  <a:schemeClr val="accent1"/>
                </a:solidFill>
              </a:defRPr>
            </a:lvl2pPr>
            <a:lvl3pPr lvl="2" rtl="0">
              <a:spcBef>
                <a:spcPts val="0"/>
              </a:spcBef>
              <a:spcAft>
                <a:spcPts val="0"/>
              </a:spcAft>
              <a:buClr>
                <a:schemeClr val="accent1"/>
              </a:buClr>
              <a:buSzPts val="3200"/>
              <a:buNone/>
              <a:defRPr>
                <a:solidFill>
                  <a:schemeClr val="accent1"/>
                </a:solidFill>
              </a:defRPr>
            </a:lvl3pPr>
            <a:lvl4pPr lvl="3" rtl="0">
              <a:spcBef>
                <a:spcPts val="0"/>
              </a:spcBef>
              <a:spcAft>
                <a:spcPts val="0"/>
              </a:spcAft>
              <a:buClr>
                <a:schemeClr val="accent1"/>
              </a:buClr>
              <a:buSzPts val="3200"/>
              <a:buNone/>
              <a:defRPr>
                <a:solidFill>
                  <a:schemeClr val="accent1"/>
                </a:solidFill>
              </a:defRPr>
            </a:lvl4pPr>
            <a:lvl5pPr lvl="4" rtl="0">
              <a:spcBef>
                <a:spcPts val="0"/>
              </a:spcBef>
              <a:spcAft>
                <a:spcPts val="0"/>
              </a:spcAft>
              <a:buClr>
                <a:schemeClr val="accent1"/>
              </a:buClr>
              <a:buSzPts val="3200"/>
              <a:buNone/>
              <a:defRPr>
                <a:solidFill>
                  <a:schemeClr val="accent1"/>
                </a:solidFill>
              </a:defRPr>
            </a:lvl5pPr>
            <a:lvl6pPr lvl="5" rtl="0">
              <a:spcBef>
                <a:spcPts val="0"/>
              </a:spcBef>
              <a:spcAft>
                <a:spcPts val="0"/>
              </a:spcAft>
              <a:buClr>
                <a:schemeClr val="accent1"/>
              </a:buClr>
              <a:buSzPts val="3200"/>
              <a:buNone/>
              <a:defRPr>
                <a:solidFill>
                  <a:schemeClr val="accent1"/>
                </a:solidFill>
              </a:defRPr>
            </a:lvl6pPr>
            <a:lvl7pPr lvl="6" rtl="0">
              <a:spcBef>
                <a:spcPts val="0"/>
              </a:spcBef>
              <a:spcAft>
                <a:spcPts val="0"/>
              </a:spcAft>
              <a:buClr>
                <a:schemeClr val="accent1"/>
              </a:buClr>
              <a:buSzPts val="3200"/>
              <a:buNone/>
              <a:defRPr>
                <a:solidFill>
                  <a:schemeClr val="accent1"/>
                </a:solidFill>
              </a:defRPr>
            </a:lvl7pPr>
            <a:lvl8pPr lvl="7" rtl="0">
              <a:spcBef>
                <a:spcPts val="0"/>
              </a:spcBef>
              <a:spcAft>
                <a:spcPts val="0"/>
              </a:spcAft>
              <a:buClr>
                <a:schemeClr val="accent1"/>
              </a:buClr>
              <a:buSzPts val="3200"/>
              <a:buNone/>
              <a:defRPr>
                <a:solidFill>
                  <a:schemeClr val="accent1"/>
                </a:solidFill>
              </a:defRPr>
            </a:lvl8pPr>
            <a:lvl9pPr lvl="8" rtl="0">
              <a:spcBef>
                <a:spcPts val="0"/>
              </a:spcBef>
              <a:spcAft>
                <a:spcPts val="0"/>
              </a:spcAft>
              <a:buClr>
                <a:schemeClr val="accent1"/>
              </a:buClr>
              <a:buSzPts val="3200"/>
              <a:buNone/>
              <a:defRPr>
                <a:solidFill>
                  <a:schemeClr val="accent1"/>
                </a:solidFill>
              </a:defRPr>
            </a:lvl9pPr>
          </a:lstStyle>
          <a:p>
            <a:endParaRPr/>
          </a:p>
        </p:txBody>
      </p:sp>
      <p:sp>
        <p:nvSpPr>
          <p:cNvPr id="862" name="Google Shape;862;p28"/>
          <p:cNvSpPr txBox="1">
            <a:spLocks noGrp="1"/>
          </p:cNvSpPr>
          <p:nvPr>
            <p:ph type="subTitle" idx="1"/>
          </p:nvPr>
        </p:nvSpPr>
        <p:spPr>
          <a:xfrm>
            <a:off x="5257375" y="1657330"/>
            <a:ext cx="2676900" cy="1091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863" name="Google Shape;863;p28"/>
          <p:cNvSpPr txBox="1">
            <a:spLocks noGrp="1"/>
          </p:cNvSpPr>
          <p:nvPr>
            <p:ph type="subTitle" idx="2"/>
          </p:nvPr>
        </p:nvSpPr>
        <p:spPr>
          <a:xfrm>
            <a:off x="5257375" y="3211730"/>
            <a:ext cx="2676900" cy="1091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864" name="Google Shape;864;p28"/>
          <p:cNvSpPr txBox="1">
            <a:spLocks noGrp="1"/>
          </p:cNvSpPr>
          <p:nvPr>
            <p:ph type="subTitle" idx="3"/>
          </p:nvPr>
        </p:nvSpPr>
        <p:spPr>
          <a:xfrm>
            <a:off x="5434659" y="1286403"/>
            <a:ext cx="2322300" cy="50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Font typeface="Bebas Neue"/>
              <a:buNone/>
              <a:defRPr sz="2200" b="1">
                <a:solidFill>
                  <a:schemeClr val="accent2"/>
                </a:solidFill>
                <a:latin typeface="Bebas Neue"/>
                <a:ea typeface="Bebas Neue"/>
                <a:cs typeface="Bebas Neue"/>
                <a:sym typeface="Bebas Neue"/>
              </a:defRPr>
            </a:lvl1pPr>
            <a:lvl2pPr lvl="1" rtl="0">
              <a:spcBef>
                <a:spcPts val="0"/>
              </a:spcBef>
              <a:spcAft>
                <a:spcPts val="0"/>
              </a:spcAft>
              <a:buSzPts val="1600"/>
              <a:buFont typeface="Bebas Neue"/>
              <a:buNone/>
              <a:defRPr sz="1600" b="1">
                <a:latin typeface="Bebas Neue"/>
                <a:ea typeface="Bebas Neue"/>
                <a:cs typeface="Bebas Neue"/>
                <a:sym typeface="Bebas Neue"/>
              </a:defRPr>
            </a:lvl2pPr>
            <a:lvl3pPr lvl="2" rtl="0">
              <a:spcBef>
                <a:spcPts val="0"/>
              </a:spcBef>
              <a:spcAft>
                <a:spcPts val="0"/>
              </a:spcAft>
              <a:buSzPts val="1600"/>
              <a:buFont typeface="Bebas Neue"/>
              <a:buNone/>
              <a:defRPr sz="1600" b="1">
                <a:latin typeface="Bebas Neue"/>
                <a:ea typeface="Bebas Neue"/>
                <a:cs typeface="Bebas Neue"/>
                <a:sym typeface="Bebas Neue"/>
              </a:defRPr>
            </a:lvl3pPr>
            <a:lvl4pPr lvl="3" rtl="0">
              <a:spcBef>
                <a:spcPts val="0"/>
              </a:spcBef>
              <a:spcAft>
                <a:spcPts val="0"/>
              </a:spcAft>
              <a:buSzPts val="1600"/>
              <a:buFont typeface="Bebas Neue"/>
              <a:buNone/>
              <a:defRPr sz="1600" b="1">
                <a:latin typeface="Bebas Neue"/>
                <a:ea typeface="Bebas Neue"/>
                <a:cs typeface="Bebas Neue"/>
                <a:sym typeface="Bebas Neue"/>
              </a:defRPr>
            </a:lvl4pPr>
            <a:lvl5pPr lvl="4" rtl="0">
              <a:spcBef>
                <a:spcPts val="0"/>
              </a:spcBef>
              <a:spcAft>
                <a:spcPts val="0"/>
              </a:spcAft>
              <a:buSzPts val="1600"/>
              <a:buFont typeface="Bebas Neue"/>
              <a:buNone/>
              <a:defRPr sz="1600" b="1">
                <a:latin typeface="Bebas Neue"/>
                <a:ea typeface="Bebas Neue"/>
                <a:cs typeface="Bebas Neue"/>
                <a:sym typeface="Bebas Neue"/>
              </a:defRPr>
            </a:lvl5pPr>
            <a:lvl6pPr lvl="5" rtl="0">
              <a:spcBef>
                <a:spcPts val="0"/>
              </a:spcBef>
              <a:spcAft>
                <a:spcPts val="0"/>
              </a:spcAft>
              <a:buSzPts val="1600"/>
              <a:buFont typeface="Bebas Neue"/>
              <a:buNone/>
              <a:defRPr sz="1600" b="1">
                <a:latin typeface="Bebas Neue"/>
                <a:ea typeface="Bebas Neue"/>
                <a:cs typeface="Bebas Neue"/>
                <a:sym typeface="Bebas Neue"/>
              </a:defRPr>
            </a:lvl6pPr>
            <a:lvl7pPr lvl="6" rtl="0">
              <a:spcBef>
                <a:spcPts val="0"/>
              </a:spcBef>
              <a:spcAft>
                <a:spcPts val="0"/>
              </a:spcAft>
              <a:buSzPts val="1600"/>
              <a:buFont typeface="Bebas Neue"/>
              <a:buNone/>
              <a:defRPr sz="1600" b="1">
                <a:latin typeface="Bebas Neue"/>
                <a:ea typeface="Bebas Neue"/>
                <a:cs typeface="Bebas Neue"/>
                <a:sym typeface="Bebas Neue"/>
              </a:defRPr>
            </a:lvl7pPr>
            <a:lvl8pPr lvl="7" rtl="0">
              <a:spcBef>
                <a:spcPts val="0"/>
              </a:spcBef>
              <a:spcAft>
                <a:spcPts val="0"/>
              </a:spcAft>
              <a:buSzPts val="1600"/>
              <a:buFont typeface="Bebas Neue"/>
              <a:buNone/>
              <a:defRPr sz="1600" b="1">
                <a:latin typeface="Bebas Neue"/>
                <a:ea typeface="Bebas Neue"/>
                <a:cs typeface="Bebas Neue"/>
                <a:sym typeface="Bebas Neue"/>
              </a:defRPr>
            </a:lvl8pPr>
            <a:lvl9pPr lvl="8" rtl="0">
              <a:spcBef>
                <a:spcPts val="0"/>
              </a:spcBef>
              <a:spcAft>
                <a:spcPts val="0"/>
              </a:spcAft>
              <a:buSzPts val="1600"/>
              <a:buFont typeface="Bebas Neue"/>
              <a:buNone/>
              <a:defRPr sz="1600" b="1">
                <a:latin typeface="Bebas Neue"/>
                <a:ea typeface="Bebas Neue"/>
                <a:cs typeface="Bebas Neue"/>
                <a:sym typeface="Bebas Neue"/>
              </a:defRPr>
            </a:lvl9pPr>
          </a:lstStyle>
          <a:p>
            <a:endParaRPr/>
          </a:p>
        </p:txBody>
      </p:sp>
      <p:sp>
        <p:nvSpPr>
          <p:cNvPr id="865" name="Google Shape;865;p28"/>
          <p:cNvSpPr txBox="1">
            <a:spLocks noGrp="1"/>
          </p:cNvSpPr>
          <p:nvPr>
            <p:ph type="subTitle" idx="4"/>
          </p:nvPr>
        </p:nvSpPr>
        <p:spPr>
          <a:xfrm>
            <a:off x="5434659" y="2840803"/>
            <a:ext cx="2322300" cy="50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Font typeface="Bebas Neue"/>
              <a:buNone/>
              <a:defRPr sz="2200" b="1">
                <a:solidFill>
                  <a:schemeClr val="accent2"/>
                </a:solidFill>
                <a:latin typeface="Bebas Neue"/>
                <a:ea typeface="Bebas Neue"/>
                <a:cs typeface="Bebas Neue"/>
                <a:sym typeface="Bebas Neue"/>
              </a:defRPr>
            </a:lvl1pPr>
            <a:lvl2pPr lvl="1" rtl="0">
              <a:spcBef>
                <a:spcPts val="0"/>
              </a:spcBef>
              <a:spcAft>
                <a:spcPts val="0"/>
              </a:spcAft>
              <a:buSzPts val="1600"/>
              <a:buFont typeface="Bebas Neue"/>
              <a:buNone/>
              <a:defRPr sz="1600" b="1">
                <a:latin typeface="Bebas Neue"/>
                <a:ea typeface="Bebas Neue"/>
                <a:cs typeface="Bebas Neue"/>
                <a:sym typeface="Bebas Neue"/>
              </a:defRPr>
            </a:lvl2pPr>
            <a:lvl3pPr lvl="2" rtl="0">
              <a:spcBef>
                <a:spcPts val="0"/>
              </a:spcBef>
              <a:spcAft>
                <a:spcPts val="0"/>
              </a:spcAft>
              <a:buSzPts val="1600"/>
              <a:buFont typeface="Bebas Neue"/>
              <a:buNone/>
              <a:defRPr sz="1600" b="1">
                <a:latin typeface="Bebas Neue"/>
                <a:ea typeface="Bebas Neue"/>
                <a:cs typeface="Bebas Neue"/>
                <a:sym typeface="Bebas Neue"/>
              </a:defRPr>
            </a:lvl3pPr>
            <a:lvl4pPr lvl="3" rtl="0">
              <a:spcBef>
                <a:spcPts val="0"/>
              </a:spcBef>
              <a:spcAft>
                <a:spcPts val="0"/>
              </a:spcAft>
              <a:buSzPts val="1600"/>
              <a:buFont typeface="Bebas Neue"/>
              <a:buNone/>
              <a:defRPr sz="1600" b="1">
                <a:latin typeface="Bebas Neue"/>
                <a:ea typeface="Bebas Neue"/>
                <a:cs typeface="Bebas Neue"/>
                <a:sym typeface="Bebas Neue"/>
              </a:defRPr>
            </a:lvl4pPr>
            <a:lvl5pPr lvl="4" rtl="0">
              <a:spcBef>
                <a:spcPts val="0"/>
              </a:spcBef>
              <a:spcAft>
                <a:spcPts val="0"/>
              </a:spcAft>
              <a:buSzPts val="1600"/>
              <a:buFont typeface="Bebas Neue"/>
              <a:buNone/>
              <a:defRPr sz="1600" b="1">
                <a:latin typeface="Bebas Neue"/>
                <a:ea typeface="Bebas Neue"/>
                <a:cs typeface="Bebas Neue"/>
                <a:sym typeface="Bebas Neue"/>
              </a:defRPr>
            </a:lvl5pPr>
            <a:lvl6pPr lvl="5" rtl="0">
              <a:spcBef>
                <a:spcPts val="0"/>
              </a:spcBef>
              <a:spcAft>
                <a:spcPts val="0"/>
              </a:spcAft>
              <a:buSzPts val="1600"/>
              <a:buFont typeface="Bebas Neue"/>
              <a:buNone/>
              <a:defRPr sz="1600" b="1">
                <a:latin typeface="Bebas Neue"/>
                <a:ea typeface="Bebas Neue"/>
                <a:cs typeface="Bebas Neue"/>
                <a:sym typeface="Bebas Neue"/>
              </a:defRPr>
            </a:lvl6pPr>
            <a:lvl7pPr lvl="6" rtl="0">
              <a:spcBef>
                <a:spcPts val="0"/>
              </a:spcBef>
              <a:spcAft>
                <a:spcPts val="0"/>
              </a:spcAft>
              <a:buSzPts val="1600"/>
              <a:buFont typeface="Bebas Neue"/>
              <a:buNone/>
              <a:defRPr sz="1600" b="1">
                <a:latin typeface="Bebas Neue"/>
                <a:ea typeface="Bebas Neue"/>
                <a:cs typeface="Bebas Neue"/>
                <a:sym typeface="Bebas Neue"/>
              </a:defRPr>
            </a:lvl7pPr>
            <a:lvl8pPr lvl="7" rtl="0">
              <a:spcBef>
                <a:spcPts val="0"/>
              </a:spcBef>
              <a:spcAft>
                <a:spcPts val="0"/>
              </a:spcAft>
              <a:buSzPts val="1600"/>
              <a:buFont typeface="Bebas Neue"/>
              <a:buNone/>
              <a:defRPr sz="1600" b="1">
                <a:latin typeface="Bebas Neue"/>
                <a:ea typeface="Bebas Neue"/>
                <a:cs typeface="Bebas Neue"/>
                <a:sym typeface="Bebas Neue"/>
              </a:defRPr>
            </a:lvl8pPr>
            <a:lvl9pPr lvl="8" rtl="0">
              <a:spcBef>
                <a:spcPts val="0"/>
              </a:spcBef>
              <a:spcAft>
                <a:spcPts val="0"/>
              </a:spcAft>
              <a:buSzPts val="1600"/>
              <a:buFont typeface="Bebas Neue"/>
              <a:buNone/>
              <a:defRPr sz="1600" b="1">
                <a:latin typeface="Bebas Neue"/>
                <a:ea typeface="Bebas Neue"/>
                <a:cs typeface="Bebas Neue"/>
                <a:sym typeface="Bebas Neu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p:cSld name="CUSTOM_9_1">
    <p:bg>
      <p:bgPr>
        <a:solidFill>
          <a:schemeClr val="lt1"/>
        </a:solidFill>
        <a:effectLst/>
      </p:bgPr>
    </p:bg>
    <p:spTree>
      <p:nvGrpSpPr>
        <p:cNvPr id="1" name="Shape 866"/>
        <p:cNvGrpSpPr/>
        <p:nvPr/>
      </p:nvGrpSpPr>
      <p:grpSpPr>
        <a:xfrm>
          <a:off x="0" y="0"/>
          <a:ext cx="0" cy="0"/>
          <a:chOff x="0" y="0"/>
          <a:chExt cx="0" cy="0"/>
        </a:xfrm>
      </p:grpSpPr>
      <p:sp>
        <p:nvSpPr>
          <p:cNvPr id="867" name="Google Shape;867;p29"/>
          <p:cNvSpPr txBox="1">
            <a:spLocks noGrp="1"/>
          </p:cNvSpPr>
          <p:nvPr>
            <p:ph type="title"/>
          </p:nvPr>
        </p:nvSpPr>
        <p:spPr>
          <a:xfrm>
            <a:off x="1038525" y="415353"/>
            <a:ext cx="70668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3200"/>
              <a:buNone/>
              <a:defRPr>
                <a:solidFill>
                  <a:schemeClr val="accent1"/>
                </a:solidFill>
              </a:defRPr>
            </a:lvl1pPr>
            <a:lvl2pPr lvl="1" rtl="0">
              <a:spcBef>
                <a:spcPts val="0"/>
              </a:spcBef>
              <a:spcAft>
                <a:spcPts val="0"/>
              </a:spcAft>
              <a:buClr>
                <a:schemeClr val="accent1"/>
              </a:buClr>
              <a:buSzPts val="3200"/>
              <a:buNone/>
              <a:defRPr>
                <a:solidFill>
                  <a:schemeClr val="accent1"/>
                </a:solidFill>
              </a:defRPr>
            </a:lvl2pPr>
            <a:lvl3pPr lvl="2" rtl="0">
              <a:spcBef>
                <a:spcPts val="0"/>
              </a:spcBef>
              <a:spcAft>
                <a:spcPts val="0"/>
              </a:spcAft>
              <a:buClr>
                <a:schemeClr val="accent1"/>
              </a:buClr>
              <a:buSzPts val="3200"/>
              <a:buNone/>
              <a:defRPr>
                <a:solidFill>
                  <a:schemeClr val="accent1"/>
                </a:solidFill>
              </a:defRPr>
            </a:lvl3pPr>
            <a:lvl4pPr lvl="3" rtl="0">
              <a:spcBef>
                <a:spcPts val="0"/>
              </a:spcBef>
              <a:spcAft>
                <a:spcPts val="0"/>
              </a:spcAft>
              <a:buClr>
                <a:schemeClr val="accent1"/>
              </a:buClr>
              <a:buSzPts val="3200"/>
              <a:buNone/>
              <a:defRPr>
                <a:solidFill>
                  <a:schemeClr val="accent1"/>
                </a:solidFill>
              </a:defRPr>
            </a:lvl4pPr>
            <a:lvl5pPr lvl="4" rtl="0">
              <a:spcBef>
                <a:spcPts val="0"/>
              </a:spcBef>
              <a:spcAft>
                <a:spcPts val="0"/>
              </a:spcAft>
              <a:buClr>
                <a:schemeClr val="accent1"/>
              </a:buClr>
              <a:buSzPts val="3200"/>
              <a:buNone/>
              <a:defRPr>
                <a:solidFill>
                  <a:schemeClr val="accent1"/>
                </a:solidFill>
              </a:defRPr>
            </a:lvl5pPr>
            <a:lvl6pPr lvl="5" rtl="0">
              <a:spcBef>
                <a:spcPts val="0"/>
              </a:spcBef>
              <a:spcAft>
                <a:spcPts val="0"/>
              </a:spcAft>
              <a:buClr>
                <a:schemeClr val="accent1"/>
              </a:buClr>
              <a:buSzPts val="3200"/>
              <a:buNone/>
              <a:defRPr>
                <a:solidFill>
                  <a:schemeClr val="accent1"/>
                </a:solidFill>
              </a:defRPr>
            </a:lvl6pPr>
            <a:lvl7pPr lvl="6" rtl="0">
              <a:spcBef>
                <a:spcPts val="0"/>
              </a:spcBef>
              <a:spcAft>
                <a:spcPts val="0"/>
              </a:spcAft>
              <a:buClr>
                <a:schemeClr val="accent1"/>
              </a:buClr>
              <a:buSzPts val="3200"/>
              <a:buNone/>
              <a:defRPr>
                <a:solidFill>
                  <a:schemeClr val="accent1"/>
                </a:solidFill>
              </a:defRPr>
            </a:lvl7pPr>
            <a:lvl8pPr lvl="7" rtl="0">
              <a:spcBef>
                <a:spcPts val="0"/>
              </a:spcBef>
              <a:spcAft>
                <a:spcPts val="0"/>
              </a:spcAft>
              <a:buClr>
                <a:schemeClr val="accent1"/>
              </a:buClr>
              <a:buSzPts val="3200"/>
              <a:buNone/>
              <a:defRPr>
                <a:solidFill>
                  <a:schemeClr val="accent1"/>
                </a:solidFill>
              </a:defRPr>
            </a:lvl8pPr>
            <a:lvl9pPr lvl="8" rtl="0">
              <a:spcBef>
                <a:spcPts val="0"/>
              </a:spcBef>
              <a:spcAft>
                <a:spcPts val="0"/>
              </a:spcAft>
              <a:buClr>
                <a:schemeClr val="accent1"/>
              </a:buClr>
              <a:buSzPts val="3200"/>
              <a:buNone/>
              <a:defRPr>
                <a:solidFill>
                  <a:schemeClr val="accent1"/>
                </a:solidFill>
              </a:defRPr>
            </a:lvl9pPr>
          </a:lstStyle>
          <a:p>
            <a:endParaRPr/>
          </a:p>
        </p:txBody>
      </p:sp>
      <p:sp>
        <p:nvSpPr>
          <p:cNvPr id="868" name="Google Shape;868;p29"/>
          <p:cNvSpPr txBox="1">
            <a:spLocks noGrp="1"/>
          </p:cNvSpPr>
          <p:nvPr>
            <p:ph type="subTitle" idx="1"/>
          </p:nvPr>
        </p:nvSpPr>
        <p:spPr>
          <a:xfrm>
            <a:off x="738088" y="2003464"/>
            <a:ext cx="2322300" cy="714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869" name="Google Shape;869;p29"/>
          <p:cNvSpPr txBox="1">
            <a:spLocks noGrp="1"/>
          </p:cNvSpPr>
          <p:nvPr>
            <p:ph type="subTitle" idx="2"/>
          </p:nvPr>
        </p:nvSpPr>
        <p:spPr>
          <a:xfrm>
            <a:off x="3416613" y="2003464"/>
            <a:ext cx="2322300" cy="714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870" name="Google Shape;870;p29"/>
          <p:cNvSpPr txBox="1">
            <a:spLocks noGrp="1"/>
          </p:cNvSpPr>
          <p:nvPr>
            <p:ph type="subTitle" idx="3"/>
          </p:nvPr>
        </p:nvSpPr>
        <p:spPr>
          <a:xfrm>
            <a:off x="738076" y="1635625"/>
            <a:ext cx="2322300" cy="50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Font typeface="Bebas Neue"/>
              <a:buNone/>
              <a:defRPr sz="2200" b="1">
                <a:solidFill>
                  <a:schemeClr val="accent2"/>
                </a:solidFill>
                <a:latin typeface="Bebas Neue"/>
                <a:ea typeface="Bebas Neue"/>
                <a:cs typeface="Bebas Neue"/>
                <a:sym typeface="Bebas Neue"/>
              </a:defRPr>
            </a:lvl1pPr>
            <a:lvl2pPr lvl="1" rtl="0">
              <a:spcBef>
                <a:spcPts val="0"/>
              </a:spcBef>
              <a:spcAft>
                <a:spcPts val="0"/>
              </a:spcAft>
              <a:buSzPts val="1600"/>
              <a:buFont typeface="Bebas Neue"/>
              <a:buNone/>
              <a:defRPr sz="1600" b="1">
                <a:latin typeface="Bebas Neue"/>
                <a:ea typeface="Bebas Neue"/>
                <a:cs typeface="Bebas Neue"/>
                <a:sym typeface="Bebas Neue"/>
              </a:defRPr>
            </a:lvl2pPr>
            <a:lvl3pPr lvl="2" rtl="0">
              <a:spcBef>
                <a:spcPts val="0"/>
              </a:spcBef>
              <a:spcAft>
                <a:spcPts val="0"/>
              </a:spcAft>
              <a:buSzPts val="1600"/>
              <a:buFont typeface="Bebas Neue"/>
              <a:buNone/>
              <a:defRPr sz="1600" b="1">
                <a:latin typeface="Bebas Neue"/>
                <a:ea typeface="Bebas Neue"/>
                <a:cs typeface="Bebas Neue"/>
                <a:sym typeface="Bebas Neue"/>
              </a:defRPr>
            </a:lvl3pPr>
            <a:lvl4pPr lvl="3" rtl="0">
              <a:spcBef>
                <a:spcPts val="0"/>
              </a:spcBef>
              <a:spcAft>
                <a:spcPts val="0"/>
              </a:spcAft>
              <a:buSzPts val="1600"/>
              <a:buFont typeface="Bebas Neue"/>
              <a:buNone/>
              <a:defRPr sz="1600" b="1">
                <a:latin typeface="Bebas Neue"/>
                <a:ea typeface="Bebas Neue"/>
                <a:cs typeface="Bebas Neue"/>
                <a:sym typeface="Bebas Neue"/>
              </a:defRPr>
            </a:lvl4pPr>
            <a:lvl5pPr lvl="4" rtl="0">
              <a:spcBef>
                <a:spcPts val="0"/>
              </a:spcBef>
              <a:spcAft>
                <a:spcPts val="0"/>
              </a:spcAft>
              <a:buSzPts val="1600"/>
              <a:buFont typeface="Bebas Neue"/>
              <a:buNone/>
              <a:defRPr sz="1600" b="1">
                <a:latin typeface="Bebas Neue"/>
                <a:ea typeface="Bebas Neue"/>
                <a:cs typeface="Bebas Neue"/>
                <a:sym typeface="Bebas Neue"/>
              </a:defRPr>
            </a:lvl5pPr>
            <a:lvl6pPr lvl="5" rtl="0">
              <a:spcBef>
                <a:spcPts val="0"/>
              </a:spcBef>
              <a:spcAft>
                <a:spcPts val="0"/>
              </a:spcAft>
              <a:buSzPts val="1600"/>
              <a:buFont typeface="Bebas Neue"/>
              <a:buNone/>
              <a:defRPr sz="1600" b="1">
                <a:latin typeface="Bebas Neue"/>
                <a:ea typeface="Bebas Neue"/>
                <a:cs typeface="Bebas Neue"/>
                <a:sym typeface="Bebas Neue"/>
              </a:defRPr>
            </a:lvl6pPr>
            <a:lvl7pPr lvl="6" rtl="0">
              <a:spcBef>
                <a:spcPts val="0"/>
              </a:spcBef>
              <a:spcAft>
                <a:spcPts val="0"/>
              </a:spcAft>
              <a:buSzPts val="1600"/>
              <a:buFont typeface="Bebas Neue"/>
              <a:buNone/>
              <a:defRPr sz="1600" b="1">
                <a:latin typeface="Bebas Neue"/>
                <a:ea typeface="Bebas Neue"/>
                <a:cs typeface="Bebas Neue"/>
                <a:sym typeface="Bebas Neue"/>
              </a:defRPr>
            </a:lvl7pPr>
            <a:lvl8pPr lvl="7" rtl="0">
              <a:spcBef>
                <a:spcPts val="0"/>
              </a:spcBef>
              <a:spcAft>
                <a:spcPts val="0"/>
              </a:spcAft>
              <a:buSzPts val="1600"/>
              <a:buFont typeface="Bebas Neue"/>
              <a:buNone/>
              <a:defRPr sz="1600" b="1">
                <a:latin typeface="Bebas Neue"/>
                <a:ea typeface="Bebas Neue"/>
                <a:cs typeface="Bebas Neue"/>
                <a:sym typeface="Bebas Neue"/>
              </a:defRPr>
            </a:lvl8pPr>
            <a:lvl9pPr lvl="8" rtl="0">
              <a:spcBef>
                <a:spcPts val="0"/>
              </a:spcBef>
              <a:spcAft>
                <a:spcPts val="0"/>
              </a:spcAft>
              <a:buSzPts val="1600"/>
              <a:buFont typeface="Bebas Neue"/>
              <a:buNone/>
              <a:defRPr sz="1600" b="1">
                <a:latin typeface="Bebas Neue"/>
                <a:ea typeface="Bebas Neue"/>
                <a:cs typeface="Bebas Neue"/>
                <a:sym typeface="Bebas Neue"/>
              </a:defRPr>
            </a:lvl9pPr>
          </a:lstStyle>
          <a:p>
            <a:endParaRPr/>
          </a:p>
        </p:txBody>
      </p:sp>
      <p:sp>
        <p:nvSpPr>
          <p:cNvPr id="871" name="Google Shape;871;p29"/>
          <p:cNvSpPr txBox="1">
            <a:spLocks noGrp="1"/>
          </p:cNvSpPr>
          <p:nvPr>
            <p:ph type="subTitle" idx="4"/>
          </p:nvPr>
        </p:nvSpPr>
        <p:spPr>
          <a:xfrm>
            <a:off x="3416616" y="1635625"/>
            <a:ext cx="2322300" cy="50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Font typeface="Bebas Neue"/>
              <a:buNone/>
              <a:defRPr sz="2200" b="1">
                <a:solidFill>
                  <a:schemeClr val="accent2"/>
                </a:solidFill>
                <a:latin typeface="Bebas Neue"/>
                <a:ea typeface="Bebas Neue"/>
                <a:cs typeface="Bebas Neue"/>
                <a:sym typeface="Bebas Neue"/>
              </a:defRPr>
            </a:lvl1pPr>
            <a:lvl2pPr lvl="1" rtl="0">
              <a:spcBef>
                <a:spcPts val="0"/>
              </a:spcBef>
              <a:spcAft>
                <a:spcPts val="0"/>
              </a:spcAft>
              <a:buSzPts val="1600"/>
              <a:buFont typeface="Bebas Neue"/>
              <a:buNone/>
              <a:defRPr sz="1600" b="1">
                <a:latin typeface="Bebas Neue"/>
                <a:ea typeface="Bebas Neue"/>
                <a:cs typeface="Bebas Neue"/>
                <a:sym typeface="Bebas Neue"/>
              </a:defRPr>
            </a:lvl2pPr>
            <a:lvl3pPr lvl="2" rtl="0">
              <a:spcBef>
                <a:spcPts val="0"/>
              </a:spcBef>
              <a:spcAft>
                <a:spcPts val="0"/>
              </a:spcAft>
              <a:buSzPts val="1600"/>
              <a:buFont typeface="Bebas Neue"/>
              <a:buNone/>
              <a:defRPr sz="1600" b="1">
                <a:latin typeface="Bebas Neue"/>
                <a:ea typeface="Bebas Neue"/>
                <a:cs typeface="Bebas Neue"/>
                <a:sym typeface="Bebas Neue"/>
              </a:defRPr>
            </a:lvl3pPr>
            <a:lvl4pPr lvl="3" rtl="0">
              <a:spcBef>
                <a:spcPts val="0"/>
              </a:spcBef>
              <a:spcAft>
                <a:spcPts val="0"/>
              </a:spcAft>
              <a:buSzPts val="1600"/>
              <a:buFont typeface="Bebas Neue"/>
              <a:buNone/>
              <a:defRPr sz="1600" b="1">
                <a:latin typeface="Bebas Neue"/>
                <a:ea typeface="Bebas Neue"/>
                <a:cs typeface="Bebas Neue"/>
                <a:sym typeface="Bebas Neue"/>
              </a:defRPr>
            </a:lvl4pPr>
            <a:lvl5pPr lvl="4" rtl="0">
              <a:spcBef>
                <a:spcPts val="0"/>
              </a:spcBef>
              <a:spcAft>
                <a:spcPts val="0"/>
              </a:spcAft>
              <a:buSzPts val="1600"/>
              <a:buFont typeface="Bebas Neue"/>
              <a:buNone/>
              <a:defRPr sz="1600" b="1">
                <a:latin typeface="Bebas Neue"/>
                <a:ea typeface="Bebas Neue"/>
                <a:cs typeface="Bebas Neue"/>
                <a:sym typeface="Bebas Neue"/>
              </a:defRPr>
            </a:lvl5pPr>
            <a:lvl6pPr lvl="5" rtl="0">
              <a:spcBef>
                <a:spcPts val="0"/>
              </a:spcBef>
              <a:spcAft>
                <a:spcPts val="0"/>
              </a:spcAft>
              <a:buSzPts val="1600"/>
              <a:buFont typeface="Bebas Neue"/>
              <a:buNone/>
              <a:defRPr sz="1600" b="1">
                <a:latin typeface="Bebas Neue"/>
                <a:ea typeface="Bebas Neue"/>
                <a:cs typeface="Bebas Neue"/>
                <a:sym typeface="Bebas Neue"/>
              </a:defRPr>
            </a:lvl6pPr>
            <a:lvl7pPr lvl="6" rtl="0">
              <a:spcBef>
                <a:spcPts val="0"/>
              </a:spcBef>
              <a:spcAft>
                <a:spcPts val="0"/>
              </a:spcAft>
              <a:buSzPts val="1600"/>
              <a:buFont typeface="Bebas Neue"/>
              <a:buNone/>
              <a:defRPr sz="1600" b="1">
                <a:latin typeface="Bebas Neue"/>
                <a:ea typeface="Bebas Neue"/>
                <a:cs typeface="Bebas Neue"/>
                <a:sym typeface="Bebas Neue"/>
              </a:defRPr>
            </a:lvl7pPr>
            <a:lvl8pPr lvl="7" rtl="0">
              <a:spcBef>
                <a:spcPts val="0"/>
              </a:spcBef>
              <a:spcAft>
                <a:spcPts val="0"/>
              </a:spcAft>
              <a:buSzPts val="1600"/>
              <a:buFont typeface="Bebas Neue"/>
              <a:buNone/>
              <a:defRPr sz="1600" b="1">
                <a:latin typeface="Bebas Neue"/>
                <a:ea typeface="Bebas Neue"/>
                <a:cs typeface="Bebas Neue"/>
                <a:sym typeface="Bebas Neue"/>
              </a:defRPr>
            </a:lvl8pPr>
            <a:lvl9pPr lvl="8" rtl="0">
              <a:spcBef>
                <a:spcPts val="0"/>
              </a:spcBef>
              <a:spcAft>
                <a:spcPts val="0"/>
              </a:spcAft>
              <a:buSzPts val="1600"/>
              <a:buFont typeface="Bebas Neue"/>
              <a:buNone/>
              <a:defRPr sz="1600" b="1">
                <a:latin typeface="Bebas Neue"/>
                <a:ea typeface="Bebas Neue"/>
                <a:cs typeface="Bebas Neue"/>
                <a:sym typeface="Bebas Neue"/>
              </a:defRPr>
            </a:lvl9pPr>
          </a:lstStyle>
          <a:p>
            <a:endParaRPr/>
          </a:p>
        </p:txBody>
      </p:sp>
      <p:sp>
        <p:nvSpPr>
          <p:cNvPr id="872" name="Google Shape;872;p29"/>
          <p:cNvSpPr txBox="1">
            <a:spLocks noGrp="1"/>
          </p:cNvSpPr>
          <p:nvPr>
            <p:ph type="subTitle" idx="5"/>
          </p:nvPr>
        </p:nvSpPr>
        <p:spPr>
          <a:xfrm>
            <a:off x="738088" y="3691614"/>
            <a:ext cx="2322300" cy="714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873" name="Google Shape;873;p29"/>
          <p:cNvSpPr txBox="1">
            <a:spLocks noGrp="1"/>
          </p:cNvSpPr>
          <p:nvPr>
            <p:ph type="subTitle" idx="6"/>
          </p:nvPr>
        </p:nvSpPr>
        <p:spPr>
          <a:xfrm>
            <a:off x="3416613" y="3691614"/>
            <a:ext cx="2322300" cy="714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874" name="Google Shape;874;p29"/>
          <p:cNvSpPr txBox="1">
            <a:spLocks noGrp="1"/>
          </p:cNvSpPr>
          <p:nvPr>
            <p:ph type="subTitle" idx="7"/>
          </p:nvPr>
        </p:nvSpPr>
        <p:spPr>
          <a:xfrm>
            <a:off x="738076" y="3323775"/>
            <a:ext cx="2322300" cy="50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Font typeface="Bebas Neue"/>
              <a:buNone/>
              <a:defRPr sz="2200" b="1">
                <a:solidFill>
                  <a:schemeClr val="accent2"/>
                </a:solidFill>
                <a:latin typeface="Bebas Neue"/>
                <a:ea typeface="Bebas Neue"/>
                <a:cs typeface="Bebas Neue"/>
                <a:sym typeface="Bebas Neue"/>
              </a:defRPr>
            </a:lvl1pPr>
            <a:lvl2pPr lvl="1" rtl="0">
              <a:spcBef>
                <a:spcPts val="0"/>
              </a:spcBef>
              <a:spcAft>
                <a:spcPts val="0"/>
              </a:spcAft>
              <a:buSzPts val="1600"/>
              <a:buFont typeface="Bebas Neue"/>
              <a:buNone/>
              <a:defRPr sz="1600" b="1">
                <a:latin typeface="Bebas Neue"/>
                <a:ea typeface="Bebas Neue"/>
                <a:cs typeface="Bebas Neue"/>
                <a:sym typeface="Bebas Neue"/>
              </a:defRPr>
            </a:lvl2pPr>
            <a:lvl3pPr lvl="2" rtl="0">
              <a:spcBef>
                <a:spcPts val="0"/>
              </a:spcBef>
              <a:spcAft>
                <a:spcPts val="0"/>
              </a:spcAft>
              <a:buSzPts val="1600"/>
              <a:buFont typeface="Bebas Neue"/>
              <a:buNone/>
              <a:defRPr sz="1600" b="1">
                <a:latin typeface="Bebas Neue"/>
                <a:ea typeface="Bebas Neue"/>
                <a:cs typeface="Bebas Neue"/>
                <a:sym typeface="Bebas Neue"/>
              </a:defRPr>
            </a:lvl3pPr>
            <a:lvl4pPr lvl="3" rtl="0">
              <a:spcBef>
                <a:spcPts val="0"/>
              </a:spcBef>
              <a:spcAft>
                <a:spcPts val="0"/>
              </a:spcAft>
              <a:buSzPts val="1600"/>
              <a:buFont typeface="Bebas Neue"/>
              <a:buNone/>
              <a:defRPr sz="1600" b="1">
                <a:latin typeface="Bebas Neue"/>
                <a:ea typeface="Bebas Neue"/>
                <a:cs typeface="Bebas Neue"/>
                <a:sym typeface="Bebas Neue"/>
              </a:defRPr>
            </a:lvl4pPr>
            <a:lvl5pPr lvl="4" rtl="0">
              <a:spcBef>
                <a:spcPts val="0"/>
              </a:spcBef>
              <a:spcAft>
                <a:spcPts val="0"/>
              </a:spcAft>
              <a:buSzPts val="1600"/>
              <a:buFont typeface="Bebas Neue"/>
              <a:buNone/>
              <a:defRPr sz="1600" b="1">
                <a:latin typeface="Bebas Neue"/>
                <a:ea typeface="Bebas Neue"/>
                <a:cs typeface="Bebas Neue"/>
                <a:sym typeface="Bebas Neue"/>
              </a:defRPr>
            </a:lvl5pPr>
            <a:lvl6pPr lvl="5" rtl="0">
              <a:spcBef>
                <a:spcPts val="0"/>
              </a:spcBef>
              <a:spcAft>
                <a:spcPts val="0"/>
              </a:spcAft>
              <a:buSzPts val="1600"/>
              <a:buFont typeface="Bebas Neue"/>
              <a:buNone/>
              <a:defRPr sz="1600" b="1">
                <a:latin typeface="Bebas Neue"/>
                <a:ea typeface="Bebas Neue"/>
                <a:cs typeface="Bebas Neue"/>
                <a:sym typeface="Bebas Neue"/>
              </a:defRPr>
            </a:lvl6pPr>
            <a:lvl7pPr lvl="6" rtl="0">
              <a:spcBef>
                <a:spcPts val="0"/>
              </a:spcBef>
              <a:spcAft>
                <a:spcPts val="0"/>
              </a:spcAft>
              <a:buSzPts val="1600"/>
              <a:buFont typeface="Bebas Neue"/>
              <a:buNone/>
              <a:defRPr sz="1600" b="1">
                <a:latin typeface="Bebas Neue"/>
                <a:ea typeface="Bebas Neue"/>
                <a:cs typeface="Bebas Neue"/>
                <a:sym typeface="Bebas Neue"/>
              </a:defRPr>
            </a:lvl7pPr>
            <a:lvl8pPr lvl="7" rtl="0">
              <a:spcBef>
                <a:spcPts val="0"/>
              </a:spcBef>
              <a:spcAft>
                <a:spcPts val="0"/>
              </a:spcAft>
              <a:buSzPts val="1600"/>
              <a:buFont typeface="Bebas Neue"/>
              <a:buNone/>
              <a:defRPr sz="1600" b="1">
                <a:latin typeface="Bebas Neue"/>
                <a:ea typeface="Bebas Neue"/>
                <a:cs typeface="Bebas Neue"/>
                <a:sym typeface="Bebas Neue"/>
              </a:defRPr>
            </a:lvl8pPr>
            <a:lvl9pPr lvl="8" rtl="0">
              <a:spcBef>
                <a:spcPts val="0"/>
              </a:spcBef>
              <a:spcAft>
                <a:spcPts val="0"/>
              </a:spcAft>
              <a:buSzPts val="1600"/>
              <a:buFont typeface="Bebas Neue"/>
              <a:buNone/>
              <a:defRPr sz="1600" b="1">
                <a:latin typeface="Bebas Neue"/>
                <a:ea typeface="Bebas Neue"/>
                <a:cs typeface="Bebas Neue"/>
                <a:sym typeface="Bebas Neue"/>
              </a:defRPr>
            </a:lvl9pPr>
          </a:lstStyle>
          <a:p>
            <a:endParaRPr/>
          </a:p>
        </p:txBody>
      </p:sp>
      <p:sp>
        <p:nvSpPr>
          <p:cNvPr id="875" name="Google Shape;875;p29"/>
          <p:cNvSpPr txBox="1">
            <a:spLocks noGrp="1"/>
          </p:cNvSpPr>
          <p:nvPr>
            <p:ph type="subTitle" idx="8"/>
          </p:nvPr>
        </p:nvSpPr>
        <p:spPr>
          <a:xfrm>
            <a:off x="3416616" y="3323775"/>
            <a:ext cx="2322300" cy="50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Font typeface="Bebas Neue"/>
              <a:buNone/>
              <a:defRPr sz="2200" b="1">
                <a:solidFill>
                  <a:schemeClr val="accent2"/>
                </a:solidFill>
                <a:latin typeface="Bebas Neue"/>
                <a:ea typeface="Bebas Neue"/>
                <a:cs typeface="Bebas Neue"/>
                <a:sym typeface="Bebas Neue"/>
              </a:defRPr>
            </a:lvl1pPr>
            <a:lvl2pPr lvl="1" rtl="0">
              <a:spcBef>
                <a:spcPts val="0"/>
              </a:spcBef>
              <a:spcAft>
                <a:spcPts val="0"/>
              </a:spcAft>
              <a:buSzPts val="1600"/>
              <a:buFont typeface="Bebas Neue"/>
              <a:buNone/>
              <a:defRPr sz="1600" b="1">
                <a:latin typeface="Bebas Neue"/>
                <a:ea typeface="Bebas Neue"/>
                <a:cs typeface="Bebas Neue"/>
                <a:sym typeface="Bebas Neue"/>
              </a:defRPr>
            </a:lvl2pPr>
            <a:lvl3pPr lvl="2" rtl="0">
              <a:spcBef>
                <a:spcPts val="0"/>
              </a:spcBef>
              <a:spcAft>
                <a:spcPts val="0"/>
              </a:spcAft>
              <a:buSzPts val="1600"/>
              <a:buFont typeface="Bebas Neue"/>
              <a:buNone/>
              <a:defRPr sz="1600" b="1">
                <a:latin typeface="Bebas Neue"/>
                <a:ea typeface="Bebas Neue"/>
                <a:cs typeface="Bebas Neue"/>
                <a:sym typeface="Bebas Neue"/>
              </a:defRPr>
            </a:lvl3pPr>
            <a:lvl4pPr lvl="3" rtl="0">
              <a:spcBef>
                <a:spcPts val="0"/>
              </a:spcBef>
              <a:spcAft>
                <a:spcPts val="0"/>
              </a:spcAft>
              <a:buSzPts val="1600"/>
              <a:buFont typeface="Bebas Neue"/>
              <a:buNone/>
              <a:defRPr sz="1600" b="1">
                <a:latin typeface="Bebas Neue"/>
                <a:ea typeface="Bebas Neue"/>
                <a:cs typeface="Bebas Neue"/>
                <a:sym typeface="Bebas Neue"/>
              </a:defRPr>
            </a:lvl4pPr>
            <a:lvl5pPr lvl="4" rtl="0">
              <a:spcBef>
                <a:spcPts val="0"/>
              </a:spcBef>
              <a:spcAft>
                <a:spcPts val="0"/>
              </a:spcAft>
              <a:buSzPts val="1600"/>
              <a:buFont typeface="Bebas Neue"/>
              <a:buNone/>
              <a:defRPr sz="1600" b="1">
                <a:latin typeface="Bebas Neue"/>
                <a:ea typeface="Bebas Neue"/>
                <a:cs typeface="Bebas Neue"/>
                <a:sym typeface="Bebas Neue"/>
              </a:defRPr>
            </a:lvl5pPr>
            <a:lvl6pPr lvl="5" rtl="0">
              <a:spcBef>
                <a:spcPts val="0"/>
              </a:spcBef>
              <a:spcAft>
                <a:spcPts val="0"/>
              </a:spcAft>
              <a:buSzPts val="1600"/>
              <a:buFont typeface="Bebas Neue"/>
              <a:buNone/>
              <a:defRPr sz="1600" b="1">
                <a:latin typeface="Bebas Neue"/>
                <a:ea typeface="Bebas Neue"/>
                <a:cs typeface="Bebas Neue"/>
                <a:sym typeface="Bebas Neue"/>
              </a:defRPr>
            </a:lvl6pPr>
            <a:lvl7pPr lvl="6" rtl="0">
              <a:spcBef>
                <a:spcPts val="0"/>
              </a:spcBef>
              <a:spcAft>
                <a:spcPts val="0"/>
              </a:spcAft>
              <a:buSzPts val="1600"/>
              <a:buFont typeface="Bebas Neue"/>
              <a:buNone/>
              <a:defRPr sz="1600" b="1">
                <a:latin typeface="Bebas Neue"/>
                <a:ea typeface="Bebas Neue"/>
                <a:cs typeface="Bebas Neue"/>
                <a:sym typeface="Bebas Neue"/>
              </a:defRPr>
            </a:lvl7pPr>
            <a:lvl8pPr lvl="7" rtl="0">
              <a:spcBef>
                <a:spcPts val="0"/>
              </a:spcBef>
              <a:spcAft>
                <a:spcPts val="0"/>
              </a:spcAft>
              <a:buSzPts val="1600"/>
              <a:buFont typeface="Bebas Neue"/>
              <a:buNone/>
              <a:defRPr sz="1600" b="1">
                <a:latin typeface="Bebas Neue"/>
                <a:ea typeface="Bebas Neue"/>
                <a:cs typeface="Bebas Neue"/>
                <a:sym typeface="Bebas Neue"/>
              </a:defRPr>
            </a:lvl8pPr>
            <a:lvl9pPr lvl="8" rtl="0">
              <a:spcBef>
                <a:spcPts val="0"/>
              </a:spcBef>
              <a:spcAft>
                <a:spcPts val="0"/>
              </a:spcAft>
              <a:buSzPts val="1600"/>
              <a:buFont typeface="Bebas Neue"/>
              <a:buNone/>
              <a:defRPr sz="1600" b="1">
                <a:latin typeface="Bebas Neue"/>
                <a:ea typeface="Bebas Neue"/>
                <a:cs typeface="Bebas Neue"/>
                <a:sym typeface="Bebas Neu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2">
  <p:cSld name="CUSTOM_9_1_1">
    <p:bg>
      <p:bgPr>
        <a:solidFill>
          <a:schemeClr val="lt1"/>
        </a:solidFill>
        <a:effectLst/>
      </p:bgPr>
    </p:bg>
    <p:spTree>
      <p:nvGrpSpPr>
        <p:cNvPr id="1" name="Shape 876"/>
        <p:cNvGrpSpPr/>
        <p:nvPr/>
      </p:nvGrpSpPr>
      <p:grpSpPr>
        <a:xfrm>
          <a:off x="0" y="0"/>
          <a:ext cx="0" cy="0"/>
          <a:chOff x="0" y="0"/>
          <a:chExt cx="0" cy="0"/>
        </a:xfrm>
      </p:grpSpPr>
      <p:grpSp>
        <p:nvGrpSpPr>
          <p:cNvPr id="877" name="Google Shape;877;p30"/>
          <p:cNvGrpSpPr/>
          <p:nvPr/>
        </p:nvGrpSpPr>
        <p:grpSpPr>
          <a:xfrm>
            <a:off x="-1607244" y="-15"/>
            <a:ext cx="4166365" cy="1843128"/>
            <a:chOff x="-1607244" y="-15"/>
            <a:chExt cx="4166365" cy="1843128"/>
          </a:xfrm>
        </p:grpSpPr>
        <p:grpSp>
          <p:nvGrpSpPr>
            <p:cNvPr id="878" name="Google Shape;878;p30"/>
            <p:cNvGrpSpPr/>
            <p:nvPr/>
          </p:nvGrpSpPr>
          <p:grpSpPr>
            <a:xfrm rot="10800000">
              <a:off x="-1607244" y="-15"/>
              <a:ext cx="4166365" cy="1843128"/>
              <a:chOff x="1855275" y="1547350"/>
              <a:chExt cx="154800" cy="64900"/>
            </a:xfrm>
          </p:grpSpPr>
          <p:sp>
            <p:nvSpPr>
              <p:cNvPr id="879" name="Google Shape;879;p30"/>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0"/>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0"/>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0"/>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0"/>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30"/>
            <p:cNvGrpSpPr/>
            <p:nvPr/>
          </p:nvGrpSpPr>
          <p:grpSpPr>
            <a:xfrm>
              <a:off x="-436013" y="629118"/>
              <a:ext cx="1252688" cy="584872"/>
              <a:chOff x="1855275" y="1547350"/>
              <a:chExt cx="154800" cy="64900"/>
            </a:xfrm>
          </p:grpSpPr>
          <p:sp>
            <p:nvSpPr>
              <p:cNvPr id="885" name="Google Shape;885;p30"/>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0"/>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0"/>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0"/>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0"/>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90" name="Google Shape;890;p30"/>
          <p:cNvSpPr txBox="1">
            <a:spLocks noGrp="1"/>
          </p:cNvSpPr>
          <p:nvPr>
            <p:ph type="title"/>
          </p:nvPr>
        </p:nvSpPr>
        <p:spPr>
          <a:xfrm>
            <a:off x="1038525" y="415353"/>
            <a:ext cx="70668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3200"/>
              <a:buNone/>
              <a:defRPr>
                <a:solidFill>
                  <a:schemeClr val="accent1"/>
                </a:solidFill>
              </a:defRPr>
            </a:lvl1pPr>
            <a:lvl2pPr lvl="1" rtl="0">
              <a:spcBef>
                <a:spcPts val="0"/>
              </a:spcBef>
              <a:spcAft>
                <a:spcPts val="0"/>
              </a:spcAft>
              <a:buClr>
                <a:schemeClr val="accent1"/>
              </a:buClr>
              <a:buSzPts val="3200"/>
              <a:buNone/>
              <a:defRPr>
                <a:solidFill>
                  <a:schemeClr val="accent1"/>
                </a:solidFill>
              </a:defRPr>
            </a:lvl2pPr>
            <a:lvl3pPr lvl="2" rtl="0">
              <a:spcBef>
                <a:spcPts val="0"/>
              </a:spcBef>
              <a:spcAft>
                <a:spcPts val="0"/>
              </a:spcAft>
              <a:buClr>
                <a:schemeClr val="accent1"/>
              </a:buClr>
              <a:buSzPts val="3200"/>
              <a:buNone/>
              <a:defRPr>
                <a:solidFill>
                  <a:schemeClr val="accent1"/>
                </a:solidFill>
              </a:defRPr>
            </a:lvl3pPr>
            <a:lvl4pPr lvl="3" rtl="0">
              <a:spcBef>
                <a:spcPts val="0"/>
              </a:spcBef>
              <a:spcAft>
                <a:spcPts val="0"/>
              </a:spcAft>
              <a:buClr>
                <a:schemeClr val="accent1"/>
              </a:buClr>
              <a:buSzPts val="3200"/>
              <a:buNone/>
              <a:defRPr>
                <a:solidFill>
                  <a:schemeClr val="accent1"/>
                </a:solidFill>
              </a:defRPr>
            </a:lvl4pPr>
            <a:lvl5pPr lvl="4" rtl="0">
              <a:spcBef>
                <a:spcPts val="0"/>
              </a:spcBef>
              <a:spcAft>
                <a:spcPts val="0"/>
              </a:spcAft>
              <a:buClr>
                <a:schemeClr val="accent1"/>
              </a:buClr>
              <a:buSzPts val="3200"/>
              <a:buNone/>
              <a:defRPr>
                <a:solidFill>
                  <a:schemeClr val="accent1"/>
                </a:solidFill>
              </a:defRPr>
            </a:lvl5pPr>
            <a:lvl6pPr lvl="5" rtl="0">
              <a:spcBef>
                <a:spcPts val="0"/>
              </a:spcBef>
              <a:spcAft>
                <a:spcPts val="0"/>
              </a:spcAft>
              <a:buClr>
                <a:schemeClr val="accent1"/>
              </a:buClr>
              <a:buSzPts val="3200"/>
              <a:buNone/>
              <a:defRPr>
                <a:solidFill>
                  <a:schemeClr val="accent1"/>
                </a:solidFill>
              </a:defRPr>
            </a:lvl6pPr>
            <a:lvl7pPr lvl="6" rtl="0">
              <a:spcBef>
                <a:spcPts val="0"/>
              </a:spcBef>
              <a:spcAft>
                <a:spcPts val="0"/>
              </a:spcAft>
              <a:buClr>
                <a:schemeClr val="accent1"/>
              </a:buClr>
              <a:buSzPts val="3200"/>
              <a:buNone/>
              <a:defRPr>
                <a:solidFill>
                  <a:schemeClr val="accent1"/>
                </a:solidFill>
              </a:defRPr>
            </a:lvl7pPr>
            <a:lvl8pPr lvl="7" rtl="0">
              <a:spcBef>
                <a:spcPts val="0"/>
              </a:spcBef>
              <a:spcAft>
                <a:spcPts val="0"/>
              </a:spcAft>
              <a:buClr>
                <a:schemeClr val="accent1"/>
              </a:buClr>
              <a:buSzPts val="3200"/>
              <a:buNone/>
              <a:defRPr>
                <a:solidFill>
                  <a:schemeClr val="accent1"/>
                </a:solidFill>
              </a:defRPr>
            </a:lvl8pPr>
            <a:lvl9pPr lvl="8" rtl="0">
              <a:spcBef>
                <a:spcPts val="0"/>
              </a:spcBef>
              <a:spcAft>
                <a:spcPts val="0"/>
              </a:spcAft>
              <a:buClr>
                <a:schemeClr val="accent1"/>
              </a:buClr>
              <a:buSzPts val="3200"/>
              <a:buNone/>
              <a:defRPr>
                <a:solidFill>
                  <a:schemeClr val="accent1"/>
                </a:solidFill>
              </a:defRPr>
            </a:lvl9pPr>
          </a:lstStyle>
          <a:p>
            <a:endParaRPr/>
          </a:p>
        </p:txBody>
      </p:sp>
      <p:sp>
        <p:nvSpPr>
          <p:cNvPr id="891" name="Google Shape;891;p30"/>
          <p:cNvSpPr txBox="1">
            <a:spLocks noGrp="1"/>
          </p:cNvSpPr>
          <p:nvPr>
            <p:ph type="subTitle" idx="1"/>
          </p:nvPr>
        </p:nvSpPr>
        <p:spPr>
          <a:xfrm>
            <a:off x="5173350" y="1774871"/>
            <a:ext cx="3195000" cy="399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892" name="Google Shape;892;p30"/>
          <p:cNvSpPr txBox="1">
            <a:spLocks noGrp="1"/>
          </p:cNvSpPr>
          <p:nvPr>
            <p:ph type="subTitle" idx="2"/>
          </p:nvPr>
        </p:nvSpPr>
        <p:spPr>
          <a:xfrm>
            <a:off x="5173300" y="2541723"/>
            <a:ext cx="3195000" cy="399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893" name="Google Shape;893;p30"/>
          <p:cNvSpPr txBox="1">
            <a:spLocks noGrp="1"/>
          </p:cNvSpPr>
          <p:nvPr>
            <p:ph type="subTitle" idx="3"/>
          </p:nvPr>
        </p:nvSpPr>
        <p:spPr>
          <a:xfrm>
            <a:off x="5173323" y="1407025"/>
            <a:ext cx="3195000" cy="5076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Bebas Neue"/>
              <a:buNone/>
              <a:defRPr sz="2200" b="1">
                <a:solidFill>
                  <a:schemeClr val="accent2"/>
                </a:solidFill>
                <a:latin typeface="Bebas Neue"/>
                <a:ea typeface="Bebas Neue"/>
                <a:cs typeface="Bebas Neue"/>
                <a:sym typeface="Bebas Neue"/>
              </a:defRPr>
            </a:lvl1pPr>
            <a:lvl2pPr lvl="1" rtl="0">
              <a:spcBef>
                <a:spcPts val="0"/>
              </a:spcBef>
              <a:spcAft>
                <a:spcPts val="0"/>
              </a:spcAft>
              <a:buSzPts val="1600"/>
              <a:buFont typeface="Bebas Neue"/>
              <a:buNone/>
              <a:defRPr sz="1600" b="1">
                <a:latin typeface="Bebas Neue"/>
                <a:ea typeface="Bebas Neue"/>
                <a:cs typeface="Bebas Neue"/>
                <a:sym typeface="Bebas Neue"/>
              </a:defRPr>
            </a:lvl2pPr>
            <a:lvl3pPr lvl="2" rtl="0">
              <a:spcBef>
                <a:spcPts val="0"/>
              </a:spcBef>
              <a:spcAft>
                <a:spcPts val="0"/>
              </a:spcAft>
              <a:buSzPts val="1600"/>
              <a:buFont typeface="Bebas Neue"/>
              <a:buNone/>
              <a:defRPr sz="1600" b="1">
                <a:latin typeface="Bebas Neue"/>
                <a:ea typeface="Bebas Neue"/>
                <a:cs typeface="Bebas Neue"/>
                <a:sym typeface="Bebas Neue"/>
              </a:defRPr>
            </a:lvl3pPr>
            <a:lvl4pPr lvl="3" rtl="0">
              <a:spcBef>
                <a:spcPts val="0"/>
              </a:spcBef>
              <a:spcAft>
                <a:spcPts val="0"/>
              </a:spcAft>
              <a:buSzPts val="1600"/>
              <a:buFont typeface="Bebas Neue"/>
              <a:buNone/>
              <a:defRPr sz="1600" b="1">
                <a:latin typeface="Bebas Neue"/>
                <a:ea typeface="Bebas Neue"/>
                <a:cs typeface="Bebas Neue"/>
                <a:sym typeface="Bebas Neue"/>
              </a:defRPr>
            </a:lvl4pPr>
            <a:lvl5pPr lvl="4" rtl="0">
              <a:spcBef>
                <a:spcPts val="0"/>
              </a:spcBef>
              <a:spcAft>
                <a:spcPts val="0"/>
              </a:spcAft>
              <a:buSzPts val="1600"/>
              <a:buFont typeface="Bebas Neue"/>
              <a:buNone/>
              <a:defRPr sz="1600" b="1">
                <a:latin typeface="Bebas Neue"/>
                <a:ea typeface="Bebas Neue"/>
                <a:cs typeface="Bebas Neue"/>
                <a:sym typeface="Bebas Neue"/>
              </a:defRPr>
            </a:lvl5pPr>
            <a:lvl6pPr lvl="5" rtl="0">
              <a:spcBef>
                <a:spcPts val="0"/>
              </a:spcBef>
              <a:spcAft>
                <a:spcPts val="0"/>
              </a:spcAft>
              <a:buSzPts val="1600"/>
              <a:buFont typeface="Bebas Neue"/>
              <a:buNone/>
              <a:defRPr sz="1600" b="1">
                <a:latin typeface="Bebas Neue"/>
                <a:ea typeface="Bebas Neue"/>
                <a:cs typeface="Bebas Neue"/>
                <a:sym typeface="Bebas Neue"/>
              </a:defRPr>
            </a:lvl6pPr>
            <a:lvl7pPr lvl="6" rtl="0">
              <a:spcBef>
                <a:spcPts val="0"/>
              </a:spcBef>
              <a:spcAft>
                <a:spcPts val="0"/>
              </a:spcAft>
              <a:buSzPts val="1600"/>
              <a:buFont typeface="Bebas Neue"/>
              <a:buNone/>
              <a:defRPr sz="1600" b="1">
                <a:latin typeface="Bebas Neue"/>
                <a:ea typeface="Bebas Neue"/>
                <a:cs typeface="Bebas Neue"/>
                <a:sym typeface="Bebas Neue"/>
              </a:defRPr>
            </a:lvl7pPr>
            <a:lvl8pPr lvl="7" rtl="0">
              <a:spcBef>
                <a:spcPts val="0"/>
              </a:spcBef>
              <a:spcAft>
                <a:spcPts val="0"/>
              </a:spcAft>
              <a:buSzPts val="1600"/>
              <a:buFont typeface="Bebas Neue"/>
              <a:buNone/>
              <a:defRPr sz="1600" b="1">
                <a:latin typeface="Bebas Neue"/>
                <a:ea typeface="Bebas Neue"/>
                <a:cs typeface="Bebas Neue"/>
                <a:sym typeface="Bebas Neue"/>
              </a:defRPr>
            </a:lvl8pPr>
            <a:lvl9pPr lvl="8" rtl="0">
              <a:spcBef>
                <a:spcPts val="0"/>
              </a:spcBef>
              <a:spcAft>
                <a:spcPts val="0"/>
              </a:spcAft>
              <a:buSzPts val="1600"/>
              <a:buFont typeface="Bebas Neue"/>
              <a:buNone/>
              <a:defRPr sz="1600" b="1">
                <a:latin typeface="Bebas Neue"/>
                <a:ea typeface="Bebas Neue"/>
                <a:cs typeface="Bebas Neue"/>
                <a:sym typeface="Bebas Neue"/>
              </a:defRPr>
            </a:lvl9pPr>
          </a:lstStyle>
          <a:p>
            <a:endParaRPr/>
          </a:p>
        </p:txBody>
      </p:sp>
      <p:sp>
        <p:nvSpPr>
          <p:cNvPr id="894" name="Google Shape;894;p30"/>
          <p:cNvSpPr txBox="1">
            <a:spLocks noGrp="1"/>
          </p:cNvSpPr>
          <p:nvPr>
            <p:ph type="subTitle" idx="4"/>
          </p:nvPr>
        </p:nvSpPr>
        <p:spPr>
          <a:xfrm>
            <a:off x="5173310" y="2173881"/>
            <a:ext cx="3195000" cy="5076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Bebas Neue"/>
              <a:buNone/>
              <a:defRPr sz="2200" b="1">
                <a:solidFill>
                  <a:schemeClr val="accent2"/>
                </a:solidFill>
                <a:latin typeface="Bebas Neue"/>
                <a:ea typeface="Bebas Neue"/>
                <a:cs typeface="Bebas Neue"/>
                <a:sym typeface="Bebas Neue"/>
              </a:defRPr>
            </a:lvl1pPr>
            <a:lvl2pPr lvl="1" rtl="0">
              <a:spcBef>
                <a:spcPts val="0"/>
              </a:spcBef>
              <a:spcAft>
                <a:spcPts val="0"/>
              </a:spcAft>
              <a:buSzPts val="1600"/>
              <a:buFont typeface="Bebas Neue"/>
              <a:buNone/>
              <a:defRPr sz="1600" b="1">
                <a:latin typeface="Bebas Neue"/>
                <a:ea typeface="Bebas Neue"/>
                <a:cs typeface="Bebas Neue"/>
                <a:sym typeface="Bebas Neue"/>
              </a:defRPr>
            </a:lvl2pPr>
            <a:lvl3pPr lvl="2" rtl="0">
              <a:spcBef>
                <a:spcPts val="0"/>
              </a:spcBef>
              <a:spcAft>
                <a:spcPts val="0"/>
              </a:spcAft>
              <a:buSzPts val="1600"/>
              <a:buFont typeface="Bebas Neue"/>
              <a:buNone/>
              <a:defRPr sz="1600" b="1">
                <a:latin typeface="Bebas Neue"/>
                <a:ea typeface="Bebas Neue"/>
                <a:cs typeface="Bebas Neue"/>
                <a:sym typeface="Bebas Neue"/>
              </a:defRPr>
            </a:lvl3pPr>
            <a:lvl4pPr lvl="3" rtl="0">
              <a:spcBef>
                <a:spcPts val="0"/>
              </a:spcBef>
              <a:spcAft>
                <a:spcPts val="0"/>
              </a:spcAft>
              <a:buSzPts val="1600"/>
              <a:buFont typeface="Bebas Neue"/>
              <a:buNone/>
              <a:defRPr sz="1600" b="1">
                <a:latin typeface="Bebas Neue"/>
                <a:ea typeface="Bebas Neue"/>
                <a:cs typeface="Bebas Neue"/>
                <a:sym typeface="Bebas Neue"/>
              </a:defRPr>
            </a:lvl4pPr>
            <a:lvl5pPr lvl="4" rtl="0">
              <a:spcBef>
                <a:spcPts val="0"/>
              </a:spcBef>
              <a:spcAft>
                <a:spcPts val="0"/>
              </a:spcAft>
              <a:buSzPts val="1600"/>
              <a:buFont typeface="Bebas Neue"/>
              <a:buNone/>
              <a:defRPr sz="1600" b="1">
                <a:latin typeface="Bebas Neue"/>
                <a:ea typeface="Bebas Neue"/>
                <a:cs typeface="Bebas Neue"/>
                <a:sym typeface="Bebas Neue"/>
              </a:defRPr>
            </a:lvl5pPr>
            <a:lvl6pPr lvl="5" rtl="0">
              <a:spcBef>
                <a:spcPts val="0"/>
              </a:spcBef>
              <a:spcAft>
                <a:spcPts val="0"/>
              </a:spcAft>
              <a:buSzPts val="1600"/>
              <a:buFont typeface="Bebas Neue"/>
              <a:buNone/>
              <a:defRPr sz="1600" b="1">
                <a:latin typeface="Bebas Neue"/>
                <a:ea typeface="Bebas Neue"/>
                <a:cs typeface="Bebas Neue"/>
                <a:sym typeface="Bebas Neue"/>
              </a:defRPr>
            </a:lvl6pPr>
            <a:lvl7pPr lvl="6" rtl="0">
              <a:spcBef>
                <a:spcPts val="0"/>
              </a:spcBef>
              <a:spcAft>
                <a:spcPts val="0"/>
              </a:spcAft>
              <a:buSzPts val="1600"/>
              <a:buFont typeface="Bebas Neue"/>
              <a:buNone/>
              <a:defRPr sz="1600" b="1">
                <a:latin typeface="Bebas Neue"/>
                <a:ea typeface="Bebas Neue"/>
                <a:cs typeface="Bebas Neue"/>
                <a:sym typeface="Bebas Neue"/>
              </a:defRPr>
            </a:lvl7pPr>
            <a:lvl8pPr lvl="7" rtl="0">
              <a:spcBef>
                <a:spcPts val="0"/>
              </a:spcBef>
              <a:spcAft>
                <a:spcPts val="0"/>
              </a:spcAft>
              <a:buSzPts val="1600"/>
              <a:buFont typeface="Bebas Neue"/>
              <a:buNone/>
              <a:defRPr sz="1600" b="1">
                <a:latin typeface="Bebas Neue"/>
                <a:ea typeface="Bebas Neue"/>
                <a:cs typeface="Bebas Neue"/>
                <a:sym typeface="Bebas Neue"/>
              </a:defRPr>
            </a:lvl8pPr>
            <a:lvl9pPr lvl="8" rtl="0">
              <a:spcBef>
                <a:spcPts val="0"/>
              </a:spcBef>
              <a:spcAft>
                <a:spcPts val="0"/>
              </a:spcAft>
              <a:buSzPts val="1600"/>
              <a:buFont typeface="Bebas Neue"/>
              <a:buNone/>
              <a:defRPr sz="1600" b="1">
                <a:latin typeface="Bebas Neue"/>
                <a:ea typeface="Bebas Neue"/>
                <a:cs typeface="Bebas Neue"/>
                <a:sym typeface="Bebas Neue"/>
              </a:defRPr>
            </a:lvl9pPr>
          </a:lstStyle>
          <a:p>
            <a:endParaRPr/>
          </a:p>
        </p:txBody>
      </p:sp>
      <p:sp>
        <p:nvSpPr>
          <p:cNvPr id="895" name="Google Shape;895;p30"/>
          <p:cNvSpPr txBox="1">
            <a:spLocks noGrp="1"/>
          </p:cNvSpPr>
          <p:nvPr>
            <p:ph type="subTitle" idx="5"/>
          </p:nvPr>
        </p:nvSpPr>
        <p:spPr>
          <a:xfrm>
            <a:off x="5173300" y="3308573"/>
            <a:ext cx="3195000" cy="399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896" name="Google Shape;896;p30"/>
          <p:cNvSpPr txBox="1">
            <a:spLocks noGrp="1"/>
          </p:cNvSpPr>
          <p:nvPr>
            <p:ph type="subTitle" idx="6"/>
          </p:nvPr>
        </p:nvSpPr>
        <p:spPr>
          <a:xfrm>
            <a:off x="5173310" y="2940731"/>
            <a:ext cx="3195000" cy="5076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Bebas Neue"/>
              <a:buNone/>
              <a:defRPr sz="2200" b="1">
                <a:solidFill>
                  <a:schemeClr val="accent2"/>
                </a:solidFill>
                <a:latin typeface="Bebas Neue"/>
                <a:ea typeface="Bebas Neue"/>
                <a:cs typeface="Bebas Neue"/>
                <a:sym typeface="Bebas Neue"/>
              </a:defRPr>
            </a:lvl1pPr>
            <a:lvl2pPr lvl="1" rtl="0">
              <a:spcBef>
                <a:spcPts val="0"/>
              </a:spcBef>
              <a:spcAft>
                <a:spcPts val="0"/>
              </a:spcAft>
              <a:buSzPts val="1600"/>
              <a:buFont typeface="Bebas Neue"/>
              <a:buNone/>
              <a:defRPr sz="1600" b="1">
                <a:latin typeface="Bebas Neue"/>
                <a:ea typeface="Bebas Neue"/>
                <a:cs typeface="Bebas Neue"/>
                <a:sym typeface="Bebas Neue"/>
              </a:defRPr>
            </a:lvl2pPr>
            <a:lvl3pPr lvl="2" rtl="0">
              <a:spcBef>
                <a:spcPts val="0"/>
              </a:spcBef>
              <a:spcAft>
                <a:spcPts val="0"/>
              </a:spcAft>
              <a:buSzPts val="1600"/>
              <a:buFont typeface="Bebas Neue"/>
              <a:buNone/>
              <a:defRPr sz="1600" b="1">
                <a:latin typeface="Bebas Neue"/>
                <a:ea typeface="Bebas Neue"/>
                <a:cs typeface="Bebas Neue"/>
                <a:sym typeface="Bebas Neue"/>
              </a:defRPr>
            </a:lvl3pPr>
            <a:lvl4pPr lvl="3" rtl="0">
              <a:spcBef>
                <a:spcPts val="0"/>
              </a:spcBef>
              <a:spcAft>
                <a:spcPts val="0"/>
              </a:spcAft>
              <a:buSzPts val="1600"/>
              <a:buFont typeface="Bebas Neue"/>
              <a:buNone/>
              <a:defRPr sz="1600" b="1">
                <a:latin typeface="Bebas Neue"/>
                <a:ea typeface="Bebas Neue"/>
                <a:cs typeface="Bebas Neue"/>
                <a:sym typeface="Bebas Neue"/>
              </a:defRPr>
            </a:lvl4pPr>
            <a:lvl5pPr lvl="4" rtl="0">
              <a:spcBef>
                <a:spcPts val="0"/>
              </a:spcBef>
              <a:spcAft>
                <a:spcPts val="0"/>
              </a:spcAft>
              <a:buSzPts val="1600"/>
              <a:buFont typeface="Bebas Neue"/>
              <a:buNone/>
              <a:defRPr sz="1600" b="1">
                <a:latin typeface="Bebas Neue"/>
                <a:ea typeface="Bebas Neue"/>
                <a:cs typeface="Bebas Neue"/>
                <a:sym typeface="Bebas Neue"/>
              </a:defRPr>
            </a:lvl5pPr>
            <a:lvl6pPr lvl="5" rtl="0">
              <a:spcBef>
                <a:spcPts val="0"/>
              </a:spcBef>
              <a:spcAft>
                <a:spcPts val="0"/>
              </a:spcAft>
              <a:buSzPts val="1600"/>
              <a:buFont typeface="Bebas Neue"/>
              <a:buNone/>
              <a:defRPr sz="1600" b="1">
                <a:latin typeface="Bebas Neue"/>
                <a:ea typeface="Bebas Neue"/>
                <a:cs typeface="Bebas Neue"/>
                <a:sym typeface="Bebas Neue"/>
              </a:defRPr>
            </a:lvl6pPr>
            <a:lvl7pPr lvl="6" rtl="0">
              <a:spcBef>
                <a:spcPts val="0"/>
              </a:spcBef>
              <a:spcAft>
                <a:spcPts val="0"/>
              </a:spcAft>
              <a:buSzPts val="1600"/>
              <a:buFont typeface="Bebas Neue"/>
              <a:buNone/>
              <a:defRPr sz="1600" b="1">
                <a:latin typeface="Bebas Neue"/>
                <a:ea typeface="Bebas Neue"/>
                <a:cs typeface="Bebas Neue"/>
                <a:sym typeface="Bebas Neue"/>
              </a:defRPr>
            </a:lvl7pPr>
            <a:lvl8pPr lvl="7" rtl="0">
              <a:spcBef>
                <a:spcPts val="0"/>
              </a:spcBef>
              <a:spcAft>
                <a:spcPts val="0"/>
              </a:spcAft>
              <a:buSzPts val="1600"/>
              <a:buFont typeface="Bebas Neue"/>
              <a:buNone/>
              <a:defRPr sz="1600" b="1">
                <a:latin typeface="Bebas Neue"/>
                <a:ea typeface="Bebas Neue"/>
                <a:cs typeface="Bebas Neue"/>
                <a:sym typeface="Bebas Neue"/>
              </a:defRPr>
            </a:lvl8pPr>
            <a:lvl9pPr lvl="8" rtl="0">
              <a:spcBef>
                <a:spcPts val="0"/>
              </a:spcBef>
              <a:spcAft>
                <a:spcPts val="0"/>
              </a:spcAft>
              <a:buSzPts val="1600"/>
              <a:buFont typeface="Bebas Neue"/>
              <a:buNone/>
              <a:defRPr sz="1600" b="1">
                <a:latin typeface="Bebas Neue"/>
                <a:ea typeface="Bebas Neue"/>
                <a:cs typeface="Bebas Neue"/>
                <a:sym typeface="Bebas Neue"/>
              </a:defRPr>
            </a:lvl9pPr>
          </a:lstStyle>
          <a:p>
            <a:endParaRPr/>
          </a:p>
        </p:txBody>
      </p:sp>
      <p:sp>
        <p:nvSpPr>
          <p:cNvPr id="897" name="Google Shape;897;p30"/>
          <p:cNvSpPr txBox="1">
            <a:spLocks noGrp="1"/>
          </p:cNvSpPr>
          <p:nvPr>
            <p:ph type="subTitle" idx="7"/>
          </p:nvPr>
        </p:nvSpPr>
        <p:spPr>
          <a:xfrm>
            <a:off x="5173300" y="4075423"/>
            <a:ext cx="3195000" cy="399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898" name="Google Shape;898;p30"/>
          <p:cNvSpPr txBox="1">
            <a:spLocks noGrp="1"/>
          </p:cNvSpPr>
          <p:nvPr>
            <p:ph type="subTitle" idx="8"/>
          </p:nvPr>
        </p:nvSpPr>
        <p:spPr>
          <a:xfrm>
            <a:off x="5173310" y="3707581"/>
            <a:ext cx="3195000" cy="5076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Bebas Neue"/>
              <a:buNone/>
              <a:defRPr sz="2200" b="1">
                <a:solidFill>
                  <a:schemeClr val="accent2"/>
                </a:solidFill>
                <a:latin typeface="Bebas Neue"/>
                <a:ea typeface="Bebas Neue"/>
                <a:cs typeface="Bebas Neue"/>
                <a:sym typeface="Bebas Neue"/>
              </a:defRPr>
            </a:lvl1pPr>
            <a:lvl2pPr lvl="1" rtl="0">
              <a:spcBef>
                <a:spcPts val="0"/>
              </a:spcBef>
              <a:spcAft>
                <a:spcPts val="0"/>
              </a:spcAft>
              <a:buSzPts val="1600"/>
              <a:buFont typeface="Bebas Neue"/>
              <a:buNone/>
              <a:defRPr sz="1600" b="1">
                <a:latin typeface="Bebas Neue"/>
                <a:ea typeface="Bebas Neue"/>
                <a:cs typeface="Bebas Neue"/>
                <a:sym typeface="Bebas Neue"/>
              </a:defRPr>
            </a:lvl2pPr>
            <a:lvl3pPr lvl="2" rtl="0">
              <a:spcBef>
                <a:spcPts val="0"/>
              </a:spcBef>
              <a:spcAft>
                <a:spcPts val="0"/>
              </a:spcAft>
              <a:buSzPts val="1600"/>
              <a:buFont typeface="Bebas Neue"/>
              <a:buNone/>
              <a:defRPr sz="1600" b="1">
                <a:latin typeface="Bebas Neue"/>
                <a:ea typeface="Bebas Neue"/>
                <a:cs typeface="Bebas Neue"/>
                <a:sym typeface="Bebas Neue"/>
              </a:defRPr>
            </a:lvl3pPr>
            <a:lvl4pPr lvl="3" rtl="0">
              <a:spcBef>
                <a:spcPts val="0"/>
              </a:spcBef>
              <a:spcAft>
                <a:spcPts val="0"/>
              </a:spcAft>
              <a:buSzPts val="1600"/>
              <a:buFont typeface="Bebas Neue"/>
              <a:buNone/>
              <a:defRPr sz="1600" b="1">
                <a:latin typeface="Bebas Neue"/>
                <a:ea typeface="Bebas Neue"/>
                <a:cs typeface="Bebas Neue"/>
                <a:sym typeface="Bebas Neue"/>
              </a:defRPr>
            </a:lvl4pPr>
            <a:lvl5pPr lvl="4" rtl="0">
              <a:spcBef>
                <a:spcPts val="0"/>
              </a:spcBef>
              <a:spcAft>
                <a:spcPts val="0"/>
              </a:spcAft>
              <a:buSzPts val="1600"/>
              <a:buFont typeface="Bebas Neue"/>
              <a:buNone/>
              <a:defRPr sz="1600" b="1">
                <a:latin typeface="Bebas Neue"/>
                <a:ea typeface="Bebas Neue"/>
                <a:cs typeface="Bebas Neue"/>
                <a:sym typeface="Bebas Neue"/>
              </a:defRPr>
            </a:lvl5pPr>
            <a:lvl6pPr lvl="5" rtl="0">
              <a:spcBef>
                <a:spcPts val="0"/>
              </a:spcBef>
              <a:spcAft>
                <a:spcPts val="0"/>
              </a:spcAft>
              <a:buSzPts val="1600"/>
              <a:buFont typeface="Bebas Neue"/>
              <a:buNone/>
              <a:defRPr sz="1600" b="1">
                <a:latin typeface="Bebas Neue"/>
                <a:ea typeface="Bebas Neue"/>
                <a:cs typeface="Bebas Neue"/>
                <a:sym typeface="Bebas Neue"/>
              </a:defRPr>
            </a:lvl6pPr>
            <a:lvl7pPr lvl="6" rtl="0">
              <a:spcBef>
                <a:spcPts val="0"/>
              </a:spcBef>
              <a:spcAft>
                <a:spcPts val="0"/>
              </a:spcAft>
              <a:buSzPts val="1600"/>
              <a:buFont typeface="Bebas Neue"/>
              <a:buNone/>
              <a:defRPr sz="1600" b="1">
                <a:latin typeface="Bebas Neue"/>
                <a:ea typeface="Bebas Neue"/>
                <a:cs typeface="Bebas Neue"/>
                <a:sym typeface="Bebas Neue"/>
              </a:defRPr>
            </a:lvl7pPr>
            <a:lvl8pPr lvl="7" rtl="0">
              <a:spcBef>
                <a:spcPts val="0"/>
              </a:spcBef>
              <a:spcAft>
                <a:spcPts val="0"/>
              </a:spcAft>
              <a:buSzPts val="1600"/>
              <a:buFont typeface="Bebas Neue"/>
              <a:buNone/>
              <a:defRPr sz="1600" b="1">
                <a:latin typeface="Bebas Neue"/>
                <a:ea typeface="Bebas Neue"/>
                <a:cs typeface="Bebas Neue"/>
                <a:sym typeface="Bebas Neue"/>
              </a:defRPr>
            </a:lvl8pPr>
            <a:lvl9pPr lvl="8" rtl="0">
              <a:spcBef>
                <a:spcPts val="0"/>
              </a:spcBef>
              <a:spcAft>
                <a:spcPts val="0"/>
              </a:spcAft>
              <a:buSzPts val="1600"/>
              <a:buFont typeface="Bebas Neue"/>
              <a:buNone/>
              <a:defRPr sz="1600" b="1">
                <a:latin typeface="Bebas Neue"/>
                <a:ea typeface="Bebas Neue"/>
                <a:cs typeface="Bebas Neue"/>
                <a:sym typeface="Bebas Neu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57"/>
        <p:cNvGrpSpPr/>
        <p:nvPr/>
      </p:nvGrpSpPr>
      <p:grpSpPr>
        <a:xfrm>
          <a:off x="0" y="0"/>
          <a:ext cx="0" cy="0"/>
          <a:chOff x="0" y="0"/>
          <a:chExt cx="0" cy="0"/>
        </a:xfrm>
      </p:grpSpPr>
      <p:grpSp>
        <p:nvGrpSpPr>
          <p:cNvPr id="58" name="Google Shape;58;p4"/>
          <p:cNvGrpSpPr/>
          <p:nvPr/>
        </p:nvGrpSpPr>
        <p:grpSpPr>
          <a:xfrm>
            <a:off x="833036" y="186379"/>
            <a:ext cx="565779" cy="237242"/>
            <a:chOff x="1855275" y="1547350"/>
            <a:chExt cx="154800" cy="64900"/>
          </a:xfrm>
        </p:grpSpPr>
        <p:sp>
          <p:nvSpPr>
            <p:cNvPr id="59" name="Google Shape;59;p4"/>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4"/>
          <p:cNvGrpSpPr/>
          <p:nvPr/>
        </p:nvGrpSpPr>
        <p:grpSpPr>
          <a:xfrm>
            <a:off x="8170859" y="3465872"/>
            <a:ext cx="4000883" cy="1677639"/>
            <a:chOff x="1855275" y="1547350"/>
            <a:chExt cx="154800" cy="64900"/>
          </a:xfrm>
        </p:grpSpPr>
        <p:sp>
          <p:nvSpPr>
            <p:cNvPr id="65" name="Google Shape;65;p4"/>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4"/>
          <p:cNvSpPr/>
          <p:nvPr/>
        </p:nvSpPr>
        <p:spPr>
          <a:xfrm>
            <a:off x="0" y="4733300"/>
            <a:ext cx="3795125" cy="410188"/>
          </a:xfrm>
          <a:custGeom>
            <a:avLst/>
            <a:gdLst/>
            <a:ahLst/>
            <a:cxnLst/>
            <a:rect l="l" t="t" r="r" b="b"/>
            <a:pathLst>
              <a:path w="151805" h="19278" extrusionOk="0">
                <a:moveTo>
                  <a:pt x="0" y="1"/>
                </a:moveTo>
                <a:cubicBezTo>
                  <a:pt x="0" y="1"/>
                  <a:pt x="34992" y="6109"/>
                  <a:pt x="64449" y="7097"/>
                </a:cubicBezTo>
                <a:cubicBezTo>
                  <a:pt x="98822" y="8264"/>
                  <a:pt x="151805" y="19277"/>
                  <a:pt x="151805" y="19277"/>
                </a:cubicBezTo>
                <a:lnTo>
                  <a:pt x="0" y="1927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4"/>
          <p:cNvGrpSpPr/>
          <p:nvPr/>
        </p:nvGrpSpPr>
        <p:grpSpPr>
          <a:xfrm>
            <a:off x="-810537" y="76206"/>
            <a:ext cx="2000093" cy="839741"/>
            <a:chOff x="1855275" y="1547350"/>
            <a:chExt cx="154800" cy="64900"/>
          </a:xfrm>
        </p:grpSpPr>
        <p:sp>
          <p:nvSpPr>
            <p:cNvPr id="72" name="Google Shape;72;p4"/>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4"/>
          <p:cNvSpPr txBox="1">
            <a:spLocks noGrp="1"/>
          </p:cNvSpPr>
          <p:nvPr>
            <p:ph type="title"/>
          </p:nvPr>
        </p:nvSpPr>
        <p:spPr>
          <a:xfrm>
            <a:off x="1038525" y="415353"/>
            <a:ext cx="7066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200"/>
              <a:buNone/>
              <a:defRPr>
                <a:solidFill>
                  <a:schemeClr val="accent1"/>
                </a:solidFill>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78" name="Google Shape;78;p4"/>
          <p:cNvSpPr txBox="1">
            <a:spLocks noGrp="1"/>
          </p:cNvSpPr>
          <p:nvPr>
            <p:ph type="body" idx="1"/>
          </p:nvPr>
        </p:nvSpPr>
        <p:spPr>
          <a:xfrm>
            <a:off x="713100" y="1152475"/>
            <a:ext cx="77178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Font typeface="Livvic"/>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
  <p:cSld name="CUSTOM_10">
    <p:bg>
      <p:bgPr>
        <a:solidFill>
          <a:schemeClr val="lt1"/>
        </a:solidFill>
        <a:effectLst/>
      </p:bgPr>
    </p:bg>
    <p:spTree>
      <p:nvGrpSpPr>
        <p:cNvPr id="1" name="Shape 899"/>
        <p:cNvGrpSpPr/>
        <p:nvPr/>
      </p:nvGrpSpPr>
      <p:grpSpPr>
        <a:xfrm>
          <a:off x="0" y="0"/>
          <a:ext cx="0" cy="0"/>
          <a:chOff x="0" y="0"/>
          <a:chExt cx="0" cy="0"/>
        </a:xfrm>
      </p:grpSpPr>
      <p:grpSp>
        <p:nvGrpSpPr>
          <p:cNvPr id="900" name="Google Shape;900;p31"/>
          <p:cNvGrpSpPr/>
          <p:nvPr/>
        </p:nvGrpSpPr>
        <p:grpSpPr>
          <a:xfrm>
            <a:off x="-2344523" y="201195"/>
            <a:ext cx="12380105" cy="5122716"/>
            <a:chOff x="-2344523" y="201195"/>
            <a:chExt cx="12380105" cy="5122716"/>
          </a:xfrm>
        </p:grpSpPr>
        <p:grpSp>
          <p:nvGrpSpPr>
            <p:cNvPr id="901" name="Google Shape;901;p31"/>
            <p:cNvGrpSpPr/>
            <p:nvPr/>
          </p:nvGrpSpPr>
          <p:grpSpPr>
            <a:xfrm flipH="1">
              <a:off x="-2344523" y="3953022"/>
              <a:ext cx="5120531" cy="1302141"/>
              <a:chOff x="4939527" y="4919710"/>
              <a:chExt cx="3620029" cy="920566"/>
            </a:xfrm>
          </p:grpSpPr>
          <p:grpSp>
            <p:nvGrpSpPr>
              <p:cNvPr id="902" name="Google Shape;902;p31"/>
              <p:cNvGrpSpPr/>
              <p:nvPr/>
            </p:nvGrpSpPr>
            <p:grpSpPr>
              <a:xfrm>
                <a:off x="4939527" y="5053655"/>
                <a:ext cx="3620029" cy="786616"/>
                <a:chOff x="1855275" y="1578600"/>
                <a:chExt cx="154800" cy="33650"/>
              </a:xfrm>
            </p:grpSpPr>
            <p:sp>
              <p:nvSpPr>
                <p:cNvPr id="903" name="Google Shape;903;p31"/>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1"/>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1"/>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1"/>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 name="Google Shape;907;p31"/>
              <p:cNvSpPr/>
              <p:nvPr/>
            </p:nvSpPr>
            <p:spPr>
              <a:xfrm>
                <a:off x="5674675" y="4919710"/>
                <a:ext cx="1507927" cy="920566"/>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 name="Google Shape;908;p31"/>
            <p:cNvSpPr/>
            <p:nvPr/>
          </p:nvSpPr>
          <p:spPr>
            <a:xfrm flipH="1">
              <a:off x="1" y="4664025"/>
              <a:ext cx="7097849" cy="659886"/>
            </a:xfrm>
            <a:custGeom>
              <a:avLst/>
              <a:gdLst/>
              <a:ahLst/>
              <a:cxnLst/>
              <a:rect l="l" t="t" r="r" b="b"/>
              <a:pathLst>
                <a:path w="116087" h="19278" extrusionOk="0">
                  <a:moveTo>
                    <a:pt x="116086" y="1"/>
                  </a:moveTo>
                  <a:cubicBezTo>
                    <a:pt x="116086" y="1"/>
                    <a:pt x="87666" y="11097"/>
                    <a:pt x="51924" y="7097"/>
                  </a:cubicBezTo>
                  <a:cubicBezTo>
                    <a:pt x="25777" y="4180"/>
                    <a:pt x="0" y="19277"/>
                    <a:pt x="0" y="19277"/>
                  </a:cubicBezTo>
                  <a:lnTo>
                    <a:pt x="116086" y="192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 name="Google Shape;909;p31"/>
            <p:cNvGrpSpPr/>
            <p:nvPr/>
          </p:nvGrpSpPr>
          <p:grpSpPr>
            <a:xfrm>
              <a:off x="-966776" y="201195"/>
              <a:ext cx="1289608" cy="541590"/>
              <a:chOff x="1855275" y="1547350"/>
              <a:chExt cx="154800" cy="64900"/>
            </a:xfrm>
          </p:grpSpPr>
          <p:sp>
            <p:nvSpPr>
              <p:cNvPr id="910" name="Google Shape;910;p31"/>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1"/>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1"/>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1"/>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1"/>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31"/>
            <p:cNvGrpSpPr/>
            <p:nvPr/>
          </p:nvGrpSpPr>
          <p:grpSpPr>
            <a:xfrm>
              <a:off x="-357595" y="988039"/>
              <a:ext cx="769449" cy="340459"/>
              <a:chOff x="1855275" y="1547350"/>
              <a:chExt cx="154800" cy="64900"/>
            </a:xfrm>
          </p:grpSpPr>
          <p:sp>
            <p:nvSpPr>
              <p:cNvPr id="916" name="Google Shape;916;p31"/>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1"/>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1"/>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1"/>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1"/>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31"/>
            <p:cNvGrpSpPr/>
            <p:nvPr/>
          </p:nvGrpSpPr>
          <p:grpSpPr>
            <a:xfrm>
              <a:off x="8745974" y="201195"/>
              <a:ext cx="1289608" cy="541590"/>
              <a:chOff x="1855275" y="1547350"/>
              <a:chExt cx="154800" cy="64900"/>
            </a:xfrm>
          </p:grpSpPr>
          <p:sp>
            <p:nvSpPr>
              <p:cNvPr id="922" name="Google Shape;922;p31"/>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1"/>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1"/>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1"/>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1"/>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7" name="Google Shape;927;p31"/>
          <p:cNvSpPr txBox="1">
            <a:spLocks noGrp="1"/>
          </p:cNvSpPr>
          <p:nvPr>
            <p:ph type="title"/>
          </p:nvPr>
        </p:nvSpPr>
        <p:spPr>
          <a:xfrm>
            <a:off x="1038525" y="415353"/>
            <a:ext cx="70668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3200"/>
              <a:buNone/>
              <a:defRPr>
                <a:solidFill>
                  <a:schemeClr val="accent1"/>
                </a:solidFill>
              </a:defRPr>
            </a:lvl1pPr>
            <a:lvl2pPr lvl="1" rtl="0">
              <a:spcBef>
                <a:spcPts val="0"/>
              </a:spcBef>
              <a:spcAft>
                <a:spcPts val="0"/>
              </a:spcAft>
              <a:buClr>
                <a:schemeClr val="accent1"/>
              </a:buClr>
              <a:buSzPts val="3200"/>
              <a:buNone/>
              <a:defRPr>
                <a:solidFill>
                  <a:schemeClr val="accent1"/>
                </a:solidFill>
              </a:defRPr>
            </a:lvl2pPr>
            <a:lvl3pPr lvl="2" rtl="0">
              <a:spcBef>
                <a:spcPts val="0"/>
              </a:spcBef>
              <a:spcAft>
                <a:spcPts val="0"/>
              </a:spcAft>
              <a:buClr>
                <a:schemeClr val="accent1"/>
              </a:buClr>
              <a:buSzPts val="3200"/>
              <a:buNone/>
              <a:defRPr>
                <a:solidFill>
                  <a:schemeClr val="accent1"/>
                </a:solidFill>
              </a:defRPr>
            </a:lvl3pPr>
            <a:lvl4pPr lvl="3" rtl="0">
              <a:spcBef>
                <a:spcPts val="0"/>
              </a:spcBef>
              <a:spcAft>
                <a:spcPts val="0"/>
              </a:spcAft>
              <a:buClr>
                <a:schemeClr val="accent1"/>
              </a:buClr>
              <a:buSzPts val="3200"/>
              <a:buNone/>
              <a:defRPr>
                <a:solidFill>
                  <a:schemeClr val="accent1"/>
                </a:solidFill>
              </a:defRPr>
            </a:lvl4pPr>
            <a:lvl5pPr lvl="4" rtl="0">
              <a:spcBef>
                <a:spcPts val="0"/>
              </a:spcBef>
              <a:spcAft>
                <a:spcPts val="0"/>
              </a:spcAft>
              <a:buClr>
                <a:schemeClr val="accent1"/>
              </a:buClr>
              <a:buSzPts val="3200"/>
              <a:buNone/>
              <a:defRPr>
                <a:solidFill>
                  <a:schemeClr val="accent1"/>
                </a:solidFill>
              </a:defRPr>
            </a:lvl5pPr>
            <a:lvl6pPr lvl="5" rtl="0">
              <a:spcBef>
                <a:spcPts val="0"/>
              </a:spcBef>
              <a:spcAft>
                <a:spcPts val="0"/>
              </a:spcAft>
              <a:buClr>
                <a:schemeClr val="accent1"/>
              </a:buClr>
              <a:buSzPts val="3200"/>
              <a:buNone/>
              <a:defRPr>
                <a:solidFill>
                  <a:schemeClr val="accent1"/>
                </a:solidFill>
              </a:defRPr>
            </a:lvl6pPr>
            <a:lvl7pPr lvl="6" rtl="0">
              <a:spcBef>
                <a:spcPts val="0"/>
              </a:spcBef>
              <a:spcAft>
                <a:spcPts val="0"/>
              </a:spcAft>
              <a:buClr>
                <a:schemeClr val="accent1"/>
              </a:buClr>
              <a:buSzPts val="3200"/>
              <a:buNone/>
              <a:defRPr>
                <a:solidFill>
                  <a:schemeClr val="accent1"/>
                </a:solidFill>
              </a:defRPr>
            </a:lvl7pPr>
            <a:lvl8pPr lvl="7" rtl="0">
              <a:spcBef>
                <a:spcPts val="0"/>
              </a:spcBef>
              <a:spcAft>
                <a:spcPts val="0"/>
              </a:spcAft>
              <a:buClr>
                <a:schemeClr val="accent1"/>
              </a:buClr>
              <a:buSzPts val="3200"/>
              <a:buNone/>
              <a:defRPr>
                <a:solidFill>
                  <a:schemeClr val="accent1"/>
                </a:solidFill>
              </a:defRPr>
            </a:lvl8pPr>
            <a:lvl9pPr lvl="8" rtl="0">
              <a:spcBef>
                <a:spcPts val="0"/>
              </a:spcBef>
              <a:spcAft>
                <a:spcPts val="0"/>
              </a:spcAft>
              <a:buClr>
                <a:schemeClr val="accent1"/>
              </a:buClr>
              <a:buSzPts val="3200"/>
              <a:buNone/>
              <a:defRPr>
                <a:solidFill>
                  <a:schemeClr val="accent1"/>
                </a:solidFill>
              </a:defRPr>
            </a:lvl9pPr>
          </a:lstStyle>
          <a:p>
            <a:endParaRPr/>
          </a:p>
        </p:txBody>
      </p:sp>
      <p:sp>
        <p:nvSpPr>
          <p:cNvPr id="928" name="Google Shape;928;p31"/>
          <p:cNvSpPr txBox="1">
            <a:spLocks noGrp="1"/>
          </p:cNvSpPr>
          <p:nvPr>
            <p:ph type="subTitle" idx="1"/>
          </p:nvPr>
        </p:nvSpPr>
        <p:spPr>
          <a:xfrm>
            <a:off x="728200" y="1767300"/>
            <a:ext cx="3094200" cy="1456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 1">
  <p:cSld name="CUSTOM_10_1">
    <p:bg>
      <p:bgPr>
        <a:solidFill>
          <a:schemeClr val="lt1"/>
        </a:solidFill>
        <a:effectLst/>
      </p:bgPr>
    </p:bg>
    <p:spTree>
      <p:nvGrpSpPr>
        <p:cNvPr id="1" name="Shape 929"/>
        <p:cNvGrpSpPr/>
        <p:nvPr/>
      </p:nvGrpSpPr>
      <p:grpSpPr>
        <a:xfrm>
          <a:off x="0" y="0"/>
          <a:ext cx="0" cy="0"/>
          <a:chOff x="0" y="0"/>
          <a:chExt cx="0" cy="0"/>
        </a:xfrm>
      </p:grpSpPr>
      <p:grpSp>
        <p:nvGrpSpPr>
          <p:cNvPr id="930" name="Google Shape;930;p32"/>
          <p:cNvGrpSpPr/>
          <p:nvPr/>
        </p:nvGrpSpPr>
        <p:grpSpPr>
          <a:xfrm>
            <a:off x="-322188" y="139168"/>
            <a:ext cx="10357763" cy="5004359"/>
            <a:chOff x="-322188" y="139168"/>
            <a:chExt cx="10357763" cy="5004359"/>
          </a:xfrm>
        </p:grpSpPr>
        <p:grpSp>
          <p:nvGrpSpPr>
            <p:cNvPr id="931" name="Google Shape;931;p32"/>
            <p:cNvGrpSpPr/>
            <p:nvPr/>
          </p:nvGrpSpPr>
          <p:grpSpPr>
            <a:xfrm>
              <a:off x="7804562" y="907043"/>
              <a:ext cx="1252688" cy="584872"/>
              <a:chOff x="1855275" y="1547350"/>
              <a:chExt cx="154800" cy="64900"/>
            </a:xfrm>
          </p:grpSpPr>
          <p:sp>
            <p:nvSpPr>
              <p:cNvPr id="932" name="Google Shape;932;p32"/>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2"/>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2"/>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2"/>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2"/>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32"/>
            <p:cNvGrpSpPr/>
            <p:nvPr/>
          </p:nvGrpSpPr>
          <p:grpSpPr>
            <a:xfrm>
              <a:off x="7032652" y="354741"/>
              <a:ext cx="710300" cy="369320"/>
              <a:chOff x="1855275" y="1547350"/>
              <a:chExt cx="154800" cy="64900"/>
            </a:xfrm>
          </p:grpSpPr>
          <p:sp>
            <p:nvSpPr>
              <p:cNvPr id="938" name="Google Shape;938;p32"/>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2"/>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2"/>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2"/>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2"/>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32"/>
            <p:cNvGrpSpPr/>
            <p:nvPr/>
          </p:nvGrpSpPr>
          <p:grpSpPr>
            <a:xfrm>
              <a:off x="8782887" y="139168"/>
              <a:ext cx="1252688" cy="584872"/>
              <a:chOff x="1855275" y="1547350"/>
              <a:chExt cx="154800" cy="64900"/>
            </a:xfrm>
          </p:grpSpPr>
          <p:sp>
            <p:nvSpPr>
              <p:cNvPr id="944" name="Google Shape;944;p32"/>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2"/>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2"/>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2"/>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2"/>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 name="Google Shape;949;p32"/>
            <p:cNvSpPr/>
            <p:nvPr/>
          </p:nvSpPr>
          <p:spPr>
            <a:xfrm flipH="1">
              <a:off x="-86" y="4664025"/>
              <a:ext cx="4572086" cy="479492"/>
            </a:xfrm>
            <a:custGeom>
              <a:avLst/>
              <a:gdLst/>
              <a:ahLst/>
              <a:cxnLst/>
              <a:rect l="l" t="t" r="r" b="b"/>
              <a:pathLst>
                <a:path w="116087" h="19278" extrusionOk="0">
                  <a:moveTo>
                    <a:pt x="116086" y="1"/>
                  </a:moveTo>
                  <a:cubicBezTo>
                    <a:pt x="116086" y="1"/>
                    <a:pt x="87666" y="11097"/>
                    <a:pt x="51924" y="7097"/>
                  </a:cubicBezTo>
                  <a:cubicBezTo>
                    <a:pt x="25777" y="4180"/>
                    <a:pt x="0" y="19277"/>
                    <a:pt x="0" y="19277"/>
                  </a:cubicBezTo>
                  <a:lnTo>
                    <a:pt x="116086" y="192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2"/>
            <p:cNvSpPr/>
            <p:nvPr/>
          </p:nvSpPr>
          <p:spPr>
            <a:xfrm>
              <a:off x="6492525" y="4570826"/>
              <a:ext cx="2651427" cy="572701"/>
            </a:xfrm>
            <a:custGeom>
              <a:avLst/>
              <a:gdLst/>
              <a:ahLst/>
              <a:cxnLst/>
              <a:rect l="l" t="t" r="r" b="b"/>
              <a:pathLst>
                <a:path w="116087" h="19278" extrusionOk="0">
                  <a:moveTo>
                    <a:pt x="116086" y="1"/>
                  </a:moveTo>
                  <a:cubicBezTo>
                    <a:pt x="116086" y="1"/>
                    <a:pt x="87666" y="11097"/>
                    <a:pt x="51924" y="7097"/>
                  </a:cubicBezTo>
                  <a:cubicBezTo>
                    <a:pt x="25777" y="4180"/>
                    <a:pt x="0" y="19277"/>
                    <a:pt x="0" y="19277"/>
                  </a:cubicBezTo>
                  <a:lnTo>
                    <a:pt x="116086" y="192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 name="Google Shape;951;p32"/>
            <p:cNvGrpSpPr/>
            <p:nvPr/>
          </p:nvGrpSpPr>
          <p:grpSpPr>
            <a:xfrm>
              <a:off x="-322188" y="139168"/>
              <a:ext cx="1252688" cy="584872"/>
              <a:chOff x="1855275" y="1547350"/>
              <a:chExt cx="154800" cy="64900"/>
            </a:xfrm>
          </p:grpSpPr>
          <p:sp>
            <p:nvSpPr>
              <p:cNvPr id="952" name="Google Shape;952;p32"/>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2"/>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2"/>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2"/>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2"/>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7" name="Google Shape;957;p32"/>
          <p:cNvSpPr txBox="1">
            <a:spLocks noGrp="1"/>
          </p:cNvSpPr>
          <p:nvPr>
            <p:ph type="title"/>
          </p:nvPr>
        </p:nvSpPr>
        <p:spPr>
          <a:xfrm>
            <a:off x="1038525" y="415353"/>
            <a:ext cx="70668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3200"/>
              <a:buNone/>
              <a:defRPr>
                <a:solidFill>
                  <a:schemeClr val="accent1"/>
                </a:solidFill>
              </a:defRPr>
            </a:lvl1pPr>
            <a:lvl2pPr lvl="1" rtl="0">
              <a:spcBef>
                <a:spcPts val="0"/>
              </a:spcBef>
              <a:spcAft>
                <a:spcPts val="0"/>
              </a:spcAft>
              <a:buClr>
                <a:schemeClr val="accent1"/>
              </a:buClr>
              <a:buSzPts val="3200"/>
              <a:buNone/>
              <a:defRPr>
                <a:solidFill>
                  <a:schemeClr val="accent1"/>
                </a:solidFill>
              </a:defRPr>
            </a:lvl2pPr>
            <a:lvl3pPr lvl="2" rtl="0">
              <a:spcBef>
                <a:spcPts val="0"/>
              </a:spcBef>
              <a:spcAft>
                <a:spcPts val="0"/>
              </a:spcAft>
              <a:buClr>
                <a:schemeClr val="accent1"/>
              </a:buClr>
              <a:buSzPts val="3200"/>
              <a:buNone/>
              <a:defRPr>
                <a:solidFill>
                  <a:schemeClr val="accent1"/>
                </a:solidFill>
              </a:defRPr>
            </a:lvl3pPr>
            <a:lvl4pPr lvl="3" rtl="0">
              <a:spcBef>
                <a:spcPts val="0"/>
              </a:spcBef>
              <a:spcAft>
                <a:spcPts val="0"/>
              </a:spcAft>
              <a:buClr>
                <a:schemeClr val="accent1"/>
              </a:buClr>
              <a:buSzPts val="3200"/>
              <a:buNone/>
              <a:defRPr>
                <a:solidFill>
                  <a:schemeClr val="accent1"/>
                </a:solidFill>
              </a:defRPr>
            </a:lvl4pPr>
            <a:lvl5pPr lvl="4" rtl="0">
              <a:spcBef>
                <a:spcPts val="0"/>
              </a:spcBef>
              <a:spcAft>
                <a:spcPts val="0"/>
              </a:spcAft>
              <a:buClr>
                <a:schemeClr val="accent1"/>
              </a:buClr>
              <a:buSzPts val="3200"/>
              <a:buNone/>
              <a:defRPr>
                <a:solidFill>
                  <a:schemeClr val="accent1"/>
                </a:solidFill>
              </a:defRPr>
            </a:lvl5pPr>
            <a:lvl6pPr lvl="5" rtl="0">
              <a:spcBef>
                <a:spcPts val="0"/>
              </a:spcBef>
              <a:spcAft>
                <a:spcPts val="0"/>
              </a:spcAft>
              <a:buClr>
                <a:schemeClr val="accent1"/>
              </a:buClr>
              <a:buSzPts val="3200"/>
              <a:buNone/>
              <a:defRPr>
                <a:solidFill>
                  <a:schemeClr val="accent1"/>
                </a:solidFill>
              </a:defRPr>
            </a:lvl6pPr>
            <a:lvl7pPr lvl="6" rtl="0">
              <a:spcBef>
                <a:spcPts val="0"/>
              </a:spcBef>
              <a:spcAft>
                <a:spcPts val="0"/>
              </a:spcAft>
              <a:buClr>
                <a:schemeClr val="accent1"/>
              </a:buClr>
              <a:buSzPts val="3200"/>
              <a:buNone/>
              <a:defRPr>
                <a:solidFill>
                  <a:schemeClr val="accent1"/>
                </a:solidFill>
              </a:defRPr>
            </a:lvl7pPr>
            <a:lvl8pPr lvl="7" rtl="0">
              <a:spcBef>
                <a:spcPts val="0"/>
              </a:spcBef>
              <a:spcAft>
                <a:spcPts val="0"/>
              </a:spcAft>
              <a:buClr>
                <a:schemeClr val="accent1"/>
              </a:buClr>
              <a:buSzPts val="3200"/>
              <a:buNone/>
              <a:defRPr>
                <a:solidFill>
                  <a:schemeClr val="accent1"/>
                </a:solidFill>
              </a:defRPr>
            </a:lvl8pPr>
            <a:lvl9pPr lvl="8" rtl="0">
              <a:spcBef>
                <a:spcPts val="0"/>
              </a:spcBef>
              <a:spcAft>
                <a:spcPts val="0"/>
              </a:spcAft>
              <a:buClr>
                <a:schemeClr val="accent1"/>
              </a:buClr>
              <a:buSzPts val="3200"/>
              <a:buNone/>
              <a:defRPr>
                <a:solidFill>
                  <a:schemeClr val="accent1"/>
                </a:solidFill>
              </a:defRPr>
            </a:lvl9pPr>
          </a:lstStyle>
          <a:p>
            <a:endParaRPr/>
          </a:p>
        </p:txBody>
      </p:sp>
      <p:sp>
        <p:nvSpPr>
          <p:cNvPr id="958" name="Google Shape;958;p32"/>
          <p:cNvSpPr txBox="1">
            <a:spLocks noGrp="1"/>
          </p:cNvSpPr>
          <p:nvPr>
            <p:ph type="subTitle" idx="1"/>
          </p:nvPr>
        </p:nvSpPr>
        <p:spPr>
          <a:xfrm>
            <a:off x="4888850" y="2246487"/>
            <a:ext cx="3094200" cy="1456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p:cSld name="CUSTOM_11">
    <p:bg>
      <p:bgPr>
        <a:solidFill>
          <a:schemeClr val="lt1"/>
        </a:solidFill>
        <a:effectLst/>
      </p:bgPr>
    </p:bg>
    <p:spTree>
      <p:nvGrpSpPr>
        <p:cNvPr id="1" name="Shape 959"/>
        <p:cNvGrpSpPr/>
        <p:nvPr/>
      </p:nvGrpSpPr>
      <p:grpSpPr>
        <a:xfrm>
          <a:off x="0" y="0"/>
          <a:ext cx="0" cy="0"/>
          <a:chOff x="0" y="0"/>
          <a:chExt cx="0" cy="0"/>
        </a:xfrm>
      </p:grpSpPr>
      <p:grpSp>
        <p:nvGrpSpPr>
          <p:cNvPr id="960" name="Google Shape;960;p33"/>
          <p:cNvGrpSpPr/>
          <p:nvPr/>
        </p:nvGrpSpPr>
        <p:grpSpPr>
          <a:xfrm>
            <a:off x="5098505" y="-59"/>
            <a:ext cx="5236002" cy="2316339"/>
            <a:chOff x="5098505" y="-59"/>
            <a:chExt cx="5236002" cy="2316339"/>
          </a:xfrm>
        </p:grpSpPr>
        <p:grpSp>
          <p:nvGrpSpPr>
            <p:cNvPr id="961" name="Google Shape;961;p33"/>
            <p:cNvGrpSpPr/>
            <p:nvPr/>
          </p:nvGrpSpPr>
          <p:grpSpPr>
            <a:xfrm rot="10800000">
              <a:off x="5098505" y="-59"/>
              <a:ext cx="5236002" cy="2316339"/>
              <a:chOff x="1855275" y="1547350"/>
              <a:chExt cx="154800" cy="64900"/>
            </a:xfrm>
          </p:grpSpPr>
          <p:sp>
            <p:nvSpPr>
              <p:cNvPr id="962" name="Google Shape;962;p33"/>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3"/>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3"/>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33"/>
            <p:cNvGrpSpPr/>
            <p:nvPr/>
          </p:nvGrpSpPr>
          <p:grpSpPr>
            <a:xfrm>
              <a:off x="6709705" y="1139842"/>
              <a:ext cx="1574285" cy="735031"/>
              <a:chOff x="1855275" y="1547350"/>
              <a:chExt cx="154800" cy="64900"/>
            </a:xfrm>
          </p:grpSpPr>
          <p:sp>
            <p:nvSpPr>
              <p:cNvPr id="968" name="Google Shape;968;p33"/>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3"/>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3"/>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3"/>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3"/>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33"/>
            <p:cNvGrpSpPr/>
            <p:nvPr/>
          </p:nvGrpSpPr>
          <p:grpSpPr>
            <a:xfrm>
              <a:off x="5739686" y="445773"/>
              <a:ext cx="892654" cy="464139"/>
              <a:chOff x="1855275" y="1547350"/>
              <a:chExt cx="154800" cy="64900"/>
            </a:xfrm>
          </p:grpSpPr>
          <p:sp>
            <p:nvSpPr>
              <p:cNvPr id="974" name="Google Shape;974;p33"/>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33"/>
            <p:cNvGrpSpPr/>
            <p:nvPr/>
          </p:nvGrpSpPr>
          <p:grpSpPr>
            <a:xfrm>
              <a:off x="7939197" y="174821"/>
              <a:ext cx="1574285" cy="735031"/>
              <a:chOff x="1855275" y="1547350"/>
              <a:chExt cx="154800" cy="64900"/>
            </a:xfrm>
          </p:grpSpPr>
          <p:sp>
            <p:nvSpPr>
              <p:cNvPr id="980" name="Google Shape;980;p33"/>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3"/>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3"/>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5" name="Google Shape;985;p33"/>
          <p:cNvSpPr txBox="1">
            <a:spLocks noGrp="1"/>
          </p:cNvSpPr>
          <p:nvPr>
            <p:ph type="ctrTitle"/>
          </p:nvPr>
        </p:nvSpPr>
        <p:spPr>
          <a:xfrm>
            <a:off x="1084200" y="1077104"/>
            <a:ext cx="6823200" cy="102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5200"/>
              <a:buNone/>
              <a:defRPr sz="111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86" name="Google Shape;986;p33"/>
          <p:cNvSpPr txBox="1">
            <a:spLocks noGrp="1"/>
          </p:cNvSpPr>
          <p:nvPr>
            <p:ph type="subTitle" idx="1"/>
          </p:nvPr>
        </p:nvSpPr>
        <p:spPr>
          <a:xfrm>
            <a:off x="1236600" y="1758688"/>
            <a:ext cx="6234900" cy="39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solidFill>
                  <a:schemeClr val="accen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87" name="Google Shape;987;p33"/>
          <p:cNvSpPr txBox="1">
            <a:spLocks noGrp="1"/>
          </p:cNvSpPr>
          <p:nvPr>
            <p:ph type="subTitle" idx="2"/>
          </p:nvPr>
        </p:nvSpPr>
        <p:spPr>
          <a:xfrm>
            <a:off x="1236600" y="2171543"/>
            <a:ext cx="3925200" cy="9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solidFill>
                  <a:schemeClr val="accen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88" name="Google Shape;988;p33"/>
          <p:cNvSpPr txBox="1"/>
          <p:nvPr/>
        </p:nvSpPr>
        <p:spPr>
          <a:xfrm>
            <a:off x="1236600" y="3408505"/>
            <a:ext cx="3632700" cy="73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accent1"/>
                </a:solidFill>
                <a:latin typeface="Oxygen"/>
                <a:ea typeface="Oxygen"/>
                <a:cs typeface="Oxygen"/>
                <a:sym typeface="Oxygen"/>
              </a:rPr>
              <a:t>CREDITS: This presentation template was created by </a:t>
            </a:r>
            <a:r>
              <a:rPr lang="en" sz="1200" b="1">
                <a:solidFill>
                  <a:schemeClr val="accent2"/>
                </a:solidFill>
                <a:uFill>
                  <a:noFill/>
                </a:uFill>
                <a:latin typeface="Oxygen"/>
                <a:ea typeface="Oxygen"/>
                <a:cs typeface="Oxygen"/>
                <a:sym typeface="Oxygen"/>
                <a:hlinkClick r:id="rId2">
                  <a:extLst>
                    <a:ext uri="{A12FA001-AC4F-418D-AE19-62706E023703}">
                      <ahyp:hlinkClr xmlns:ahyp="http://schemas.microsoft.com/office/drawing/2018/hyperlinkcolor" val="tx"/>
                    </a:ext>
                  </a:extLst>
                </a:hlinkClick>
              </a:rPr>
              <a:t>Slidesgo</a:t>
            </a:r>
            <a:r>
              <a:rPr lang="en" sz="1200">
                <a:solidFill>
                  <a:schemeClr val="accent1"/>
                </a:solidFill>
                <a:latin typeface="Oxygen"/>
                <a:ea typeface="Oxygen"/>
                <a:cs typeface="Oxygen"/>
                <a:sym typeface="Oxygen"/>
              </a:rPr>
              <a:t>, including icons by </a:t>
            </a:r>
            <a:r>
              <a:rPr lang="en" sz="1200" b="1">
                <a:solidFill>
                  <a:schemeClr val="accent2"/>
                </a:solidFill>
                <a:uFill>
                  <a:noFill/>
                </a:uFill>
                <a:latin typeface="Oxygen"/>
                <a:ea typeface="Oxygen"/>
                <a:cs typeface="Oxygen"/>
                <a:sym typeface="Oxygen"/>
                <a:hlinkClick r:id="rId3">
                  <a:extLst>
                    <a:ext uri="{A12FA001-AC4F-418D-AE19-62706E023703}">
                      <ahyp:hlinkClr xmlns:ahyp="http://schemas.microsoft.com/office/drawing/2018/hyperlinkcolor" val="tx"/>
                    </a:ext>
                  </a:extLst>
                </a:hlinkClick>
              </a:rPr>
              <a:t>Flaticon</a:t>
            </a:r>
            <a:r>
              <a:rPr lang="en" sz="1200">
                <a:solidFill>
                  <a:schemeClr val="accent1"/>
                </a:solidFill>
                <a:latin typeface="Oxygen"/>
                <a:ea typeface="Oxygen"/>
                <a:cs typeface="Oxygen"/>
                <a:sym typeface="Oxygen"/>
              </a:rPr>
              <a:t> and infographics &amp; images by </a:t>
            </a:r>
            <a:r>
              <a:rPr lang="en" sz="1200" b="1">
                <a:solidFill>
                  <a:schemeClr val="accent2"/>
                </a:solidFill>
                <a:uFill>
                  <a:noFill/>
                </a:uFill>
                <a:latin typeface="Oxygen"/>
                <a:ea typeface="Oxygen"/>
                <a:cs typeface="Oxygen"/>
                <a:sym typeface="Oxygen"/>
                <a:hlinkClick r:id="rId4">
                  <a:extLst>
                    <a:ext uri="{A12FA001-AC4F-418D-AE19-62706E023703}">
                      <ahyp:hlinkClr xmlns:ahyp="http://schemas.microsoft.com/office/drawing/2018/hyperlinkcolor" val="tx"/>
                    </a:ext>
                  </a:extLst>
                </a:hlinkClick>
              </a:rPr>
              <a:t>Freepik</a:t>
            </a:r>
            <a:r>
              <a:rPr lang="en" sz="1200">
                <a:solidFill>
                  <a:schemeClr val="accent1"/>
                </a:solidFill>
                <a:latin typeface="Oxygen"/>
                <a:ea typeface="Oxygen"/>
                <a:cs typeface="Oxygen"/>
                <a:sym typeface="Oxygen"/>
              </a:rPr>
              <a:t>.</a:t>
            </a:r>
            <a:endParaRPr sz="1200">
              <a:solidFill>
                <a:schemeClr val="accent1"/>
              </a:solidFill>
              <a:latin typeface="Oxygen"/>
              <a:ea typeface="Oxygen"/>
              <a:cs typeface="Oxygen"/>
              <a:sym typeface="Oxygen"/>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2">
  <p:cSld name="CUSTOM_7">
    <p:bg>
      <p:bgPr>
        <a:solidFill>
          <a:schemeClr val="lt1"/>
        </a:solidFill>
        <a:effectLst/>
      </p:bgPr>
    </p:bg>
    <p:spTree>
      <p:nvGrpSpPr>
        <p:cNvPr id="1" name="Shape 989"/>
        <p:cNvGrpSpPr/>
        <p:nvPr/>
      </p:nvGrpSpPr>
      <p:grpSpPr>
        <a:xfrm>
          <a:off x="0" y="0"/>
          <a:ext cx="0" cy="0"/>
          <a:chOff x="0" y="0"/>
          <a:chExt cx="0" cy="0"/>
        </a:xfrm>
      </p:grpSpPr>
      <p:grpSp>
        <p:nvGrpSpPr>
          <p:cNvPr id="990" name="Google Shape;990;p34"/>
          <p:cNvGrpSpPr/>
          <p:nvPr/>
        </p:nvGrpSpPr>
        <p:grpSpPr>
          <a:xfrm>
            <a:off x="-322188" y="139168"/>
            <a:ext cx="10357763" cy="5004359"/>
            <a:chOff x="-322188" y="139168"/>
            <a:chExt cx="10357763" cy="5004359"/>
          </a:xfrm>
        </p:grpSpPr>
        <p:grpSp>
          <p:nvGrpSpPr>
            <p:cNvPr id="991" name="Google Shape;991;p34"/>
            <p:cNvGrpSpPr/>
            <p:nvPr/>
          </p:nvGrpSpPr>
          <p:grpSpPr>
            <a:xfrm>
              <a:off x="7804562" y="907043"/>
              <a:ext cx="1252688" cy="584872"/>
              <a:chOff x="1855275" y="1547350"/>
              <a:chExt cx="154800" cy="64900"/>
            </a:xfrm>
          </p:grpSpPr>
          <p:sp>
            <p:nvSpPr>
              <p:cNvPr id="992" name="Google Shape;992;p34"/>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4"/>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4"/>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4"/>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34"/>
            <p:cNvGrpSpPr/>
            <p:nvPr/>
          </p:nvGrpSpPr>
          <p:grpSpPr>
            <a:xfrm>
              <a:off x="7032652" y="354741"/>
              <a:ext cx="710300" cy="369320"/>
              <a:chOff x="1855275" y="1547350"/>
              <a:chExt cx="154800" cy="64900"/>
            </a:xfrm>
          </p:grpSpPr>
          <p:sp>
            <p:nvSpPr>
              <p:cNvPr id="998" name="Google Shape;998;p34"/>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4"/>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4"/>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4"/>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34"/>
            <p:cNvGrpSpPr/>
            <p:nvPr/>
          </p:nvGrpSpPr>
          <p:grpSpPr>
            <a:xfrm>
              <a:off x="8782887" y="139168"/>
              <a:ext cx="1252688" cy="584872"/>
              <a:chOff x="1855275" y="1547350"/>
              <a:chExt cx="154800" cy="64900"/>
            </a:xfrm>
          </p:grpSpPr>
          <p:sp>
            <p:nvSpPr>
              <p:cNvPr id="1004" name="Google Shape;1004;p34"/>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4"/>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4"/>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4"/>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4"/>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 name="Google Shape;1009;p34"/>
            <p:cNvSpPr/>
            <p:nvPr/>
          </p:nvSpPr>
          <p:spPr>
            <a:xfrm flipH="1">
              <a:off x="-86" y="4664025"/>
              <a:ext cx="4572086" cy="479492"/>
            </a:xfrm>
            <a:custGeom>
              <a:avLst/>
              <a:gdLst/>
              <a:ahLst/>
              <a:cxnLst/>
              <a:rect l="l" t="t" r="r" b="b"/>
              <a:pathLst>
                <a:path w="116087" h="19278" extrusionOk="0">
                  <a:moveTo>
                    <a:pt x="116086" y="1"/>
                  </a:moveTo>
                  <a:cubicBezTo>
                    <a:pt x="116086" y="1"/>
                    <a:pt x="87666" y="11097"/>
                    <a:pt x="51924" y="7097"/>
                  </a:cubicBezTo>
                  <a:cubicBezTo>
                    <a:pt x="25777" y="4180"/>
                    <a:pt x="0" y="19277"/>
                    <a:pt x="0" y="19277"/>
                  </a:cubicBezTo>
                  <a:lnTo>
                    <a:pt x="116086" y="192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4"/>
            <p:cNvSpPr/>
            <p:nvPr/>
          </p:nvSpPr>
          <p:spPr>
            <a:xfrm>
              <a:off x="6492525" y="4570826"/>
              <a:ext cx="2651427" cy="572701"/>
            </a:xfrm>
            <a:custGeom>
              <a:avLst/>
              <a:gdLst/>
              <a:ahLst/>
              <a:cxnLst/>
              <a:rect l="l" t="t" r="r" b="b"/>
              <a:pathLst>
                <a:path w="116087" h="19278" extrusionOk="0">
                  <a:moveTo>
                    <a:pt x="116086" y="1"/>
                  </a:moveTo>
                  <a:cubicBezTo>
                    <a:pt x="116086" y="1"/>
                    <a:pt x="87666" y="11097"/>
                    <a:pt x="51924" y="7097"/>
                  </a:cubicBezTo>
                  <a:cubicBezTo>
                    <a:pt x="25777" y="4180"/>
                    <a:pt x="0" y="19277"/>
                    <a:pt x="0" y="19277"/>
                  </a:cubicBezTo>
                  <a:lnTo>
                    <a:pt x="116086" y="192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1" name="Google Shape;1011;p34"/>
            <p:cNvGrpSpPr/>
            <p:nvPr/>
          </p:nvGrpSpPr>
          <p:grpSpPr>
            <a:xfrm>
              <a:off x="-322188" y="139168"/>
              <a:ext cx="1252688" cy="584872"/>
              <a:chOff x="1855275" y="1547350"/>
              <a:chExt cx="154800" cy="64900"/>
            </a:xfrm>
          </p:grpSpPr>
          <p:sp>
            <p:nvSpPr>
              <p:cNvPr id="1012" name="Google Shape;1012;p34"/>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4"/>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4"/>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4"/>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7" name="Google Shape;1017;p34"/>
          <p:cNvSpPr txBox="1">
            <a:spLocks noGrp="1"/>
          </p:cNvSpPr>
          <p:nvPr>
            <p:ph type="title"/>
          </p:nvPr>
        </p:nvSpPr>
        <p:spPr>
          <a:xfrm>
            <a:off x="1038525" y="415353"/>
            <a:ext cx="70668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3200"/>
              <a:buNone/>
              <a:defRPr>
                <a:solidFill>
                  <a:schemeClr val="accent1"/>
                </a:solidFill>
              </a:defRPr>
            </a:lvl1pPr>
            <a:lvl2pPr lvl="1" rtl="0">
              <a:spcBef>
                <a:spcPts val="0"/>
              </a:spcBef>
              <a:spcAft>
                <a:spcPts val="0"/>
              </a:spcAft>
              <a:buClr>
                <a:schemeClr val="accent1"/>
              </a:buClr>
              <a:buSzPts val="3200"/>
              <a:buNone/>
              <a:defRPr>
                <a:solidFill>
                  <a:schemeClr val="accent1"/>
                </a:solidFill>
              </a:defRPr>
            </a:lvl2pPr>
            <a:lvl3pPr lvl="2" rtl="0">
              <a:spcBef>
                <a:spcPts val="0"/>
              </a:spcBef>
              <a:spcAft>
                <a:spcPts val="0"/>
              </a:spcAft>
              <a:buClr>
                <a:schemeClr val="accent1"/>
              </a:buClr>
              <a:buSzPts val="3200"/>
              <a:buNone/>
              <a:defRPr>
                <a:solidFill>
                  <a:schemeClr val="accent1"/>
                </a:solidFill>
              </a:defRPr>
            </a:lvl3pPr>
            <a:lvl4pPr lvl="3" rtl="0">
              <a:spcBef>
                <a:spcPts val="0"/>
              </a:spcBef>
              <a:spcAft>
                <a:spcPts val="0"/>
              </a:spcAft>
              <a:buClr>
                <a:schemeClr val="accent1"/>
              </a:buClr>
              <a:buSzPts val="3200"/>
              <a:buNone/>
              <a:defRPr>
                <a:solidFill>
                  <a:schemeClr val="accent1"/>
                </a:solidFill>
              </a:defRPr>
            </a:lvl4pPr>
            <a:lvl5pPr lvl="4" rtl="0">
              <a:spcBef>
                <a:spcPts val="0"/>
              </a:spcBef>
              <a:spcAft>
                <a:spcPts val="0"/>
              </a:spcAft>
              <a:buClr>
                <a:schemeClr val="accent1"/>
              </a:buClr>
              <a:buSzPts val="3200"/>
              <a:buNone/>
              <a:defRPr>
                <a:solidFill>
                  <a:schemeClr val="accent1"/>
                </a:solidFill>
              </a:defRPr>
            </a:lvl5pPr>
            <a:lvl6pPr lvl="5" rtl="0">
              <a:spcBef>
                <a:spcPts val="0"/>
              </a:spcBef>
              <a:spcAft>
                <a:spcPts val="0"/>
              </a:spcAft>
              <a:buClr>
                <a:schemeClr val="accent1"/>
              </a:buClr>
              <a:buSzPts val="3200"/>
              <a:buNone/>
              <a:defRPr>
                <a:solidFill>
                  <a:schemeClr val="accent1"/>
                </a:solidFill>
              </a:defRPr>
            </a:lvl6pPr>
            <a:lvl7pPr lvl="6" rtl="0">
              <a:spcBef>
                <a:spcPts val="0"/>
              </a:spcBef>
              <a:spcAft>
                <a:spcPts val="0"/>
              </a:spcAft>
              <a:buClr>
                <a:schemeClr val="accent1"/>
              </a:buClr>
              <a:buSzPts val="3200"/>
              <a:buNone/>
              <a:defRPr>
                <a:solidFill>
                  <a:schemeClr val="accent1"/>
                </a:solidFill>
              </a:defRPr>
            </a:lvl7pPr>
            <a:lvl8pPr lvl="7" rtl="0">
              <a:spcBef>
                <a:spcPts val="0"/>
              </a:spcBef>
              <a:spcAft>
                <a:spcPts val="0"/>
              </a:spcAft>
              <a:buClr>
                <a:schemeClr val="accent1"/>
              </a:buClr>
              <a:buSzPts val="3200"/>
              <a:buNone/>
              <a:defRPr>
                <a:solidFill>
                  <a:schemeClr val="accent1"/>
                </a:solidFill>
              </a:defRPr>
            </a:lvl8pPr>
            <a:lvl9pPr lvl="8" rtl="0">
              <a:spcBef>
                <a:spcPts val="0"/>
              </a:spcBef>
              <a:spcAft>
                <a:spcPts val="0"/>
              </a:spcAft>
              <a:buClr>
                <a:schemeClr val="accent1"/>
              </a:buClr>
              <a:buSzPts val="3200"/>
              <a:buNone/>
              <a:defRPr>
                <a:solidFill>
                  <a:schemeClr val="accent1"/>
                </a:solidFill>
              </a:defRPr>
            </a:lvl9pPr>
          </a:lstStyle>
          <a:p>
            <a:endParaRPr/>
          </a:p>
        </p:txBody>
      </p:sp>
      <p:sp>
        <p:nvSpPr>
          <p:cNvPr id="1018" name="Google Shape;1018;p34"/>
          <p:cNvSpPr txBox="1">
            <a:spLocks noGrp="1"/>
          </p:cNvSpPr>
          <p:nvPr>
            <p:ph type="subTitle" idx="1"/>
          </p:nvPr>
        </p:nvSpPr>
        <p:spPr>
          <a:xfrm>
            <a:off x="5106550" y="2789150"/>
            <a:ext cx="2970300" cy="258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Bebas Neue"/>
              <a:buNone/>
              <a:defRPr sz="2200" b="1">
                <a:solidFill>
                  <a:schemeClr val="accent2"/>
                </a:solidFill>
                <a:latin typeface="Bebas Neue"/>
                <a:ea typeface="Bebas Neue"/>
                <a:cs typeface="Bebas Neue"/>
                <a:sym typeface="Bebas Neue"/>
              </a:defRPr>
            </a:lvl1pPr>
            <a:lvl2pPr lvl="1" rtl="0">
              <a:spcBef>
                <a:spcPts val="0"/>
              </a:spcBef>
              <a:spcAft>
                <a:spcPts val="0"/>
              </a:spcAft>
              <a:buClr>
                <a:schemeClr val="accent1"/>
              </a:buClr>
              <a:buSzPts val="1600"/>
              <a:buFont typeface="Bebas Neue"/>
              <a:buNone/>
              <a:defRPr sz="1600" b="1">
                <a:solidFill>
                  <a:schemeClr val="accent1"/>
                </a:solidFill>
                <a:latin typeface="Bebas Neue"/>
                <a:ea typeface="Bebas Neue"/>
                <a:cs typeface="Bebas Neue"/>
                <a:sym typeface="Bebas Neue"/>
              </a:defRPr>
            </a:lvl2pPr>
            <a:lvl3pPr lvl="2" rtl="0">
              <a:spcBef>
                <a:spcPts val="0"/>
              </a:spcBef>
              <a:spcAft>
                <a:spcPts val="0"/>
              </a:spcAft>
              <a:buClr>
                <a:schemeClr val="accent1"/>
              </a:buClr>
              <a:buSzPts val="1600"/>
              <a:buFont typeface="Bebas Neue"/>
              <a:buNone/>
              <a:defRPr sz="1600" b="1">
                <a:solidFill>
                  <a:schemeClr val="accent1"/>
                </a:solidFill>
                <a:latin typeface="Bebas Neue"/>
                <a:ea typeface="Bebas Neue"/>
                <a:cs typeface="Bebas Neue"/>
                <a:sym typeface="Bebas Neue"/>
              </a:defRPr>
            </a:lvl3pPr>
            <a:lvl4pPr lvl="3" rtl="0">
              <a:spcBef>
                <a:spcPts val="0"/>
              </a:spcBef>
              <a:spcAft>
                <a:spcPts val="0"/>
              </a:spcAft>
              <a:buClr>
                <a:schemeClr val="accent1"/>
              </a:buClr>
              <a:buSzPts val="1600"/>
              <a:buFont typeface="Bebas Neue"/>
              <a:buNone/>
              <a:defRPr sz="1600" b="1">
                <a:solidFill>
                  <a:schemeClr val="accent1"/>
                </a:solidFill>
                <a:latin typeface="Bebas Neue"/>
                <a:ea typeface="Bebas Neue"/>
                <a:cs typeface="Bebas Neue"/>
                <a:sym typeface="Bebas Neue"/>
              </a:defRPr>
            </a:lvl4pPr>
            <a:lvl5pPr lvl="4" rtl="0">
              <a:spcBef>
                <a:spcPts val="0"/>
              </a:spcBef>
              <a:spcAft>
                <a:spcPts val="0"/>
              </a:spcAft>
              <a:buClr>
                <a:schemeClr val="accent1"/>
              </a:buClr>
              <a:buSzPts val="1600"/>
              <a:buFont typeface="Bebas Neue"/>
              <a:buNone/>
              <a:defRPr sz="1600" b="1">
                <a:solidFill>
                  <a:schemeClr val="accent1"/>
                </a:solidFill>
                <a:latin typeface="Bebas Neue"/>
                <a:ea typeface="Bebas Neue"/>
                <a:cs typeface="Bebas Neue"/>
                <a:sym typeface="Bebas Neue"/>
              </a:defRPr>
            </a:lvl5pPr>
            <a:lvl6pPr lvl="5" rtl="0">
              <a:spcBef>
                <a:spcPts val="0"/>
              </a:spcBef>
              <a:spcAft>
                <a:spcPts val="0"/>
              </a:spcAft>
              <a:buClr>
                <a:schemeClr val="accent1"/>
              </a:buClr>
              <a:buSzPts val="1600"/>
              <a:buFont typeface="Bebas Neue"/>
              <a:buNone/>
              <a:defRPr sz="1600" b="1">
                <a:solidFill>
                  <a:schemeClr val="accent1"/>
                </a:solidFill>
                <a:latin typeface="Bebas Neue"/>
                <a:ea typeface="Bebas Neue"/>
                <a:cs typeface="Bebas Neue"/>
                <a:sym typeface="Bebas Neue"/>
              </a:defRPr>
            </a:lvl6pPr>
            <a:lvl7pPr lvl="6" rtl="0">
              <a:spcBef>
                <a:spcPts val="0"/>
              </a:spcBef>
              <a:spcAft>
                <a:spcPts val="0"/>
              </a:spcAft>
              <a:buClr>
                <a:schemeClr val="accent1"/>
              </a:buClr>
              <a:buSzPts val="1600"/>
              <a:buFont typeface="Bebas Neue"/>
              <a:buNone/>
              <a:defRPr sz="1600" b="1">
                <a:solidFill>
                  <a:schemeClr val="accent1"/>
                </a:solidFill>
                <a:latin typeface="Bebas Neue"/>
                <a:ea typeface="Bebas Neue"/>
                <a:cs typeface="Bebas Neue"/>
                <a:sym typeface="Bebas Neue"/>
              </a:defRPr>
            </a:lvl7pPr>
            <a:lvl8pPr lvl="7" rtl="0">
              <a:spcBef>
                <a:spcPts val="0"/>
              </a:spcBef>
              <a:spcAft>
                <a:spcPts val="0"/>
              </a:spcAft>
              <a:buClr>
                <a:schemeClr val="accent1"/>
              </a:buClr>
              <a:buSzPts val="1600"/>
              <a:buFont typeface="Bebas Neue"/>
              <a:buNone/>
              <a:defRPr sz="1600" b="1">
                <a:solidFill>
                  <a:schemeClr val="accent1"/>
                </a:solidFill>
                <a:latin typeface="Bebas Neue"/>
                <a:ea typeface="Bebas Neue"/>
                <a:cs typeface="Bebas Neue"/>
                <a:sym typeface="Bebas Neue"/>
              </a:defRPr>
            </a:lvl8pPr>
            <a:lvl9pPr lvl="8" rtl="0">
              <a:spcBef>
                <a:spcPts val="0"/>
              </a:spcBef>
              <a:spcAft>
                <a:spcPts val="0"/>
              </a:spcAft>
              <a:buClr>
                <a:schemeClr val="accent1"/>
              </a:buClr>
              <a:buSzPts val="1600"/>
              <a:buFont typeface="Bebas Neue"/>
              <a:buNone/>
              <a:defRPr sz="1600" b="1">
                <a:solidFill>
                  <a:schemeClr val="accent1"/>
                </a:solidFill>
                <a:latin typeface="Bebas Neue"/>
                <a:ea typeface="Bebas Neue"/>
                <a:cs typeface="Bebas Neue"/>
                <a:sym typeface="Bebas Neue"/>
              </a:defRPr>
            </a:lvl9pPr>
          </a:lstStyle>
          <a:p>
            <a:endParaRPr/>
          </a:p>
        </p:txBody>
      </p:sp>
      <p:sp>
        <p:nvSpPr>
          <p:cNvPr id="1019" name="Google Shape;1019;p34"/>
          <p:cNvSpPr txBox="1">
            <a:spLocks noGrp="1"/>
          </p:cNvSpPr>
          <p:nvPr>
            <p:ph type="subTitle" idx="2"/>
          </p:nvPr>
        </p:nvSpPr>
        <p:spPr>
          <a:xfrm>
            <a:off x="5108850" y="2969100"/>
            <a:ext cx="3533700" cy="139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Char char="●"/>
              <a:defRPr sz="1200">
                <a:solidFill>
                  <a:schemeClr val="accent1"/>
                </a:solidFill>
              </a:defRPr>
            </a:lvl1pPr>
            <a:lvl2pPr lvl="1" rtl="0">
              <a:spcBef>
                <a:spcPts val="0"/>
              </a:spcBef>
              <a:spcAft>
                <a:spcPts val="0"/>
              </a:spcAft>
              <a:buClr>
                <a:schemeClr val="accent1"/>
              </a:buClr>
              <a:buSzPts val="1400"/>
              <a:buChar char="○"/>
              <a:defRPr>
                <a:solidFill>
                  <a:schemeClr val="accent1"/>
                </a:solidFill>
              </a:defRPr>
            </a:lvl2pPr>
            <a:lvl3pPr lvl="2" rtl="0">
              <a:spcBef>
                <a:spcPts val="0"/>
              </a:spcBef>
              <a:spcAft>
                <a:spcPts val="0"/>
              </a:spcAft>
              <a:buClr>
                <a:schemeClr val="accent1"/>
              </a:buClr>
              <a:buSzPts val="1400"/>
              <a:buChar char="■"/>
              <a:defRPr>
                <a:solidFill>
                  <a:schemeClr val="accent1"/>
                </a:solidFill>
              </a:defRPr>
            </a:lvl3pPr>
            <a:lvl4pPr lvl="3" rtl="0">
              <a:spcBef>
                <a:spcPts val="0"/>
              </a:spcBef>
              <a:spcAft>
                <a:spcPts val="0"/>
              </a:spcAft>
              <a:buClr>
                <a:schemeClr val="accent1"/>
              </a:buClr>
              <a:buSzPts val="1400"/>
              <a:buChar char="●"/>
              <a:defRPr>
                <a:solidFill>
                  <a:schemeClr val="accent1"/>
                </a:solidFill>
              </a:defRPr>
            </a:lvl4pPr>
            <a:lvl5pPr lvl="4" rtl="0">
              <a:spcBef>
                <a:spcPts val="0"/>
              </a:spcBef>
              <a:spcAft>
                <a:spcPts val="0"/>
              </a:spcAft>
              <a:buClr>
                <a:schemeClr val="accent1"/>
              </a:buClr>
              <a:buSzPts val="1400"/>
              <a:buChar char="○"/>
              <a:defRPr>
                <a:solidFill>
                  <a:schemeClr val="accent1"/>
                </a:solidFill>
              </a:defRPr>
            </a:lvl5pPr>
            <a:lvl6pPr lvl="5" rtl="0">
              <a:spcBef>
                <a:spcPts val="0"/>
              </a:spcBef>
              <a:spcAft>
                <a:spcPts val="0"/>
              </a:spcAft>
              <a:buClr>
                <a:schemeClr val="accent1"/>
              </a:buClr>
              <a:buSzPts val="1400"/>
              <a:buChar char="■"/>
              <a:defRPr>
                <a:solidFill>
                  <a:schemeClr val="accent1"/>
                </a:solidFill>
              </a:defRPr>
            </a:lvl6pPr>
            <a:lvl7pPr lvl="6" rtl="0">
              <a:spcBef>
                <a:spcPts val="0"/>
              </a:spcBef>
              <a:spcAft>
                <a:spcPts val="0"/>
              </a:spcAft>
              <a:buClr>
                <a:schemeClr val="accent1"/>
              </a:buClr>
              <a:buSzPts val="1400"/>
              <a:buChar char="●"/>
              <a:defRPr>
                <a:solidFill>
                  <a:schemeClr val="accent1"/>
                </a:solidFill>
              </a:defRPr>
            </a:lvl7pPr>
            <a:lvl8pPr lvl="7" rtl="0">
              <a:spcBef>
                <a:spcPts val="0"/>
              </a:spcBef>
              <a:spcAft>
                <a:spcPts val="0"/>
              </a:spcAft>
              <a:buClr>
                <a:schemeClr val="accent1"/>
              </a:buClr>
              <a:buSzPts val="1400"/>
              <a:buChar char="○"/>
              <a:defRPr>
                <a:solidFill>
                  <a:schemeClr val="accent1"/>
                </a:solidFill>
              </a:defRPr>
            </a:lvl8pPr>
            <a:lvl9pPr lvl="8" rtl="0">
              <a:spcBef>
                <a:spcPts val="0"/>
              </a:spcBef>
              <a:spcAft>
                <a:spcPts val="0"/>
              </a:spcAft>
              <a:buClr>
                <a:schemeClr val="accent1"/>
              </a:buClr>
              <a:buSzPts val="1400"/>
              <a:buChar char="■"/>
              <a:defRPr>
                <a:solidFill>
                  <a:schemeClr val="accent1"/>
                </a:solidFill>
              </a:defRPr>
            </a:lvl9pPr>
          </a:lstStyle>
          <a:p>
            <a:endParaRPr/>
          </a:p>
        </p:txBody>
      </p:sp>
      <p:sp>
        <p:nvSpPr>
          <p:cNvPr id="1020" name="Google Shape;1020;p34"/>
          <p:cNvSpPr txBox="1">
            <a:spLocks noGrp="1"/>
          </p:cNvSpPr>
          <p:nvPr>
            <p:ph type="subTitle" idx="3"/>
          </p:nvPr>
        </p:nvSpPr>
        <p:spPr>
          <a:xfrm>
            <a:off x="713100" y="1332650"/>
            <a:ext cx="3241500" cy="258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Bebas Neue"/>
              <a:buNone/>
              <a:defRPr sz="2200" b="1">
                <a:solidFill>
                  <a:schemeClr val="accent2"/>
                </a:solidFill>
                <a:latin typeface="Bebas Neue"/>
                <a:ea typeface="Bebas Neue"/>
                <a:cs typeface="Bebas Neue"/>
                <a:sym typeface="Bebas Neue"/>
              </a:defRPr>
            </a:lvl1pPr>
            <a:lvl2pPr lvl="1" rtl="0">
              <a:spcBef>
                <a:spcPts val="0"/>
              </a:spcBef>
              <a:spcAft>
                <a:spcPts val="0"/>
              </a:spcAft>
              <a:buClr>
                <a:schemeClr val="accent1"/>
              </a:buClr>
              <a:buSzPts val="1600"/>
              <a:buFont typeface="Bebas Neue"/>
              <a:buNone/>
              <a:defRPr sz="1600" b="1">
                <a:solidFill>
                  <a:schemeClr val="accent1"/>
                </a:solidFill>
                <a:latin typeface="Bebas Neue"/>
                <a:ea typeface="Bebas Neue"/>
                <a:cs typeface="Bebas Neue"/>
                <a:sym typeface="Bebas Neue"/>
              </a:defRPr>
            </a:lvl2pPr>
            <a:lvl3pPr lvl="2" rtl="0">
              <a:spcBef>
                <a:spcPts val="0"/>
              </a:spcBef>
              <a:spcAft>
                <a:spcPts val="0"/>
              </a:spcAft>
              <a:buClr>
                <a:schemeClr val="accent1"/>
              </a:buClr>
              <a:buSzPts val="1600"/>
              <a:buFont typeface="Bebas Neue"/>
              <a:buNone/>
              <a:defRPr sz="1600" b="1">
                <a:solidFill>
                  <a:schemeClr val="accent1"/>
                </a:solidFill>
                <a:latin typeface="Bebas Neue"/>
                <a:ea typeface="Bebas Neue"/>
                <a:cs typeface="Bebas Neue"/>
                <a:sym typeface="Bebas Neue"/>
              </a:defRPr>
            </a:lvl3pPr>
            <a:lvl4pPr lvl="3" rtl="0">
              <a:spcBef>
                <a:spcPts val="0"/>
              </a:spcBef>
              <a:spcAft>
                <a:spcPts val="0"/>
              </a:spcAft>
              <a:buClr>
                <a:schemeClr val="accent1"/>
              </a:buClr>
              <a:buSzPts val="1600"/>
              <a:buFont typeface="Bebas Neue"/>
              <a:buNone/>
              <a:defRPr sz="1600" b="1">
                <a:solidFill>
                  <a:schemeClr val="accent1"/>
                </a:solidFill>
                <a:latin typeface="Bebas Neue"/>
                <a:ea typeface="Bebas Neue"/>
                <a:cs typeface="Bebas Neue"/>
                <a:sym typeface="Bebas Neue"/>
              </a:defRPr>
            </a:lvl4pPr>
            <a:lvl5pPr lvl="4" rtl="0">
              <a:spcBef>
                <a:spcPts val="0"/>
              </a:spcBef>
              <a:spcAft>
                <a:spcPts val="0"/>
              </a:spcAft>
              <a:buClr>
                <a:schemeClr val="accent1"/>
              </a:buClr>
              <a:buSzPts val="1600"/>
              <a:buFont typeface="Bebas Neue"/>
              <a:buNone/>
              <a:defRPr sz="1600" b="1">
                <a:solidFill>
                  <a:schemeClr val="accent1"/>
                </a:solidFill>
                <a:latin typeface="Bebas Neue"/>
                <a:ea typeface="Bebas Neue"/>
                <a:cs typeface="Bebas Neue"/>
                <a:sym typeface="Bebas Neue"/>
              </a:defRPr>
            </a:lvl5pPr>
            <a:lvl6pPr lvl="5" rtl="0">
              <a:spcBef>
                <a:spcPts val="0"/>
              </a:spcBef>
              <a:spcAft>
                <a:spcPts val="0"/>
              </a:spcAft>
              <a:buClr>
                <a:schemeClr val="accent1"/>
              </a:buClr>
              <a:buSzPts val="1600"/>
              <a:buFont typeface="Bebas Neue"/>
              <a:buNone/>
              <a:defRPr sz="1600" b="1">
                <a:solidFill>
                  <a:schemeClr val="accent1"/>
                </a:solidFill>
                <a:latin typeface="Bebas Neue"/>
                <a:ea typeface="Bebas Neue"/>
                <a:cs typeface="Bebas Neue"/>
                <a:sym typeface="Bebas Neue"/>
              </a:defRPr>
            </a:lvl6pPr>
            <a:lvl7pPr lvl="6" rtl="0">
              <a:spcBef>
                <a:spcPts val="0"/>
              </a:spcBef>
              <a:spcAft>
                <a:spcPts val="0"/>
              </a:spcAft>
              <a:buClr>
                <a:schemeClr val="accent1"/>
              </a:buClr>
              <a:buSzPts val="1600"/>
              <a:buFont typeface="Bebas Neue"/>
              <a:buNone/>
              <a:defRPr sz="1600" b="1">
                <a:solidFill>
                  <a:schemeClr val="accent1"/>
                </a:solidFill>
                <a:latin typeface="Bebas Neue"/>
                <a:ea typeface="Bebas Neue"/>
                <a:cs typeface="Bebas Neue"/>
                <a:sym typeface="Bebas Neue"/>
              </a:defRPr>
            </a:lvl7pPr>
            <a:lvl8pPr lvl="7" rtl="0">
              <a:spcBef>
                <a:spcPts val="0"/>
              </a:spcBef>
              <a:spcAft>
                <a:spcPts val="0"/>
              </a:spcAft>
              <a:buClr>
                <a:schemeClr val="accent1"/>
              </a:buClr>
              <a:buSzPts val="1600"/>
              <a:buFont typeface="Bebas Neue"/>
              <a:buNone/>
              <a:defRPr sz="1600" b="1">
                <a:solidFill>
                  <a:schemeClr val="accent1"/>
                </a:solidFill>
                <a:latin typeface="Bebas Neue"/>
                <a:ea typeface="Bebas Neue"/>
                <a:cs typeface="Bebas Neue"/>
                <a:sym typeface="Bebas Neue"/>
              </a:defRPr>
            </a:lvl8pPr>
            <a:lvl9pPr lvl="8" rtl="0">
              <a:spcBef>
                <a:spcPts val="0"/>
              </a:spcBef>
              <a:spcAft>
                <a:spcPts val="0"/>
              </a:spcAft>
              <a:buClr>
                <a:schemeClr val="accent1"/>
              </a:buClr>
              <a:buSzPts val="1600"/>
              <a:buFont typeface="Bebas Neue"/>
              <a:buNone/>
              <a:defRPr sz="1600" b="1">
                <a:solidFill>
                  <a:schemeClr val="accent1"/>
                </a:solidFill>
                <a:latin typeface="Bebas Neue"/>
                <a:ea typeface="Bebas Neue"/>
                <a:cs typeface="Bebas Neue"/>
                <a:sym typeface="Bebas Neue"/>
              </a:defRPr>
            </a:lvl9pPr>
          </a:lstStyle>
          <a:p>
            <a:endParaRPr/>
          </a:p>
        </p:txBody>
      </p:sp>
      <p:sp>
        <p:nvSpPr>
          <p:cNvPr id="1021" name="Google Shape;1021;p34"/>
          <p:cNvSpPr txBox="1">
            <a:spLocks noGrp="1"/>
          </p:cNvSpPr>
          <p:nvPr>
            <p:ph type="subTitle" idx="4"/>
          </p:nvPr>
        </p:nvSpPr>
        <p:spPr>
          <a:xfrm>
            <a:off x="715600" y="1512600"/>
            <a:ext cx="4138500" cy="2106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Char char="●"/>
              <a:defRPr sz="1200">
                <a:solidFill>
                  <a:schemeClr val="accent1"/>
                </a:solidFill>
              </a:defRPr>
            </a:lvl1pPr>
            <a:lvl2pPr lvl="1" rtl="0">
              <a:spcBef>
                <a:spcPts val="0"/>
              </a:spcBef>
              <a:spcAft>
                <a:spcPts val="0"/>
              </a:spcAft>
              <a:buClr>
                <a:schemeClr val="accent1"/>
              </a:buClr>
              <a:buSzPts val="1400"/>
              <a:buChar char="○"/>
              <a:defRPr>
                <a:solidFill>
                  <a:schemeClr val="accent1"/>
                </a:solidFill>
              </a:defRPr>
            </a:lvl2pPr>
            <a:lvl3pPr lvl="2" rtl="0">
              <a:spcBef>
                <a:spcPts val="0"/>
              </a:spcBef>
              <a:spcAft>
                <a:spcPts val="0"/>
              </a:spcAft>
              <a:buClr>
                <a:schemeClr val="accent1"/>
              </a:buClr>
              <a:buSzPts val="1400"/>
              <a:buChar char="■"/>
              <a:defRPr>
                <a:solidFill>
                  <a:schemeClr val="accent1"/>
                </a:solidFill>
              </a:defRPr>
            </a:lvl3pPr>
            <a:lvl4pPr lvl="3" rtl="0">
              <a:spcBef>
                <a:spcPts val="0"/>
              </a:spcBef>
              <a:spcAft>
                <a:spcPts val="0"/>
              </a:spcAft>
              <a:buClr>
                <a:schemeClr val="accent1"/>
              </a:buClr>
              <a:buSzPts val="1400"/>
              <a:buChar char="●"/>
              <a:defRPr>
                <a:solidFill>
                  <a:schemeClr val="accent1"/>
                </a:solidFill>
              </a:defRPr>
            </a:lvl4pPr>
            <a:lvl5pPr lvl="4" rtl="0">
              <a:spcBef>
                <a:spcPts val="0"/>
              </a:spcBef>
              <a:spcAft>
                <a:spcPts val="0"/>
              </a:spcAft>
              <a:buClr>
                <a:schemeClr val="accent1"/>
              </a:buClr>
              <a:buSzPts val="1400"/>
              <a:buChar char="○"/>
              <a:defRPr>
                <a:solidFill>
                  <a:schemeClr val="accent1"/>
                </a:solidFill>
              </a:defRPr>
            </a:lvl5pPr>
            <a:lvl6pPr lvl="5" rtl="0">
              <a:spcBef>
                <a:spcPts val="0"/>
              </a:spcBef>
              <a:spcAft>
                <a:spcPts val="0"/>
              </a:spcAft>
              <a:buClr>
                <a:schemeClr val="accent1"/>
              </a:buClr>
              <a:buSzPts val="1400"/>
              <a:buChar char="■"/>
              <a:defRPr>
                <a:solidFill>
                  <a:schemeClr val="accent1"/>
                </a:solidFill>
              </a:defRPr>
            </a:lvl6pPr>
            <a:lvl7pPr lvl="6" rtl="0">
              <a:spcBef>
                <a:spcPts val="0"/>
              </a:spcBef>
              <a:spcAft>
                <a:spcPts val="0"/>
              </a:spcAft>
              <a:buClr>
                <a:schemeClr val="accent1"/>
              </a:buClr>
              <a:buSzPts val="1400"/>
              <a:buChar char="●"/>
              <a:defRPr>
                <a:solidFill>
                  <a:schemeClr val="accent1"/>
                </a:solidFill>
              </a:defRPr>
            </a:lvl7pPr>
            <a:lvl8pPr lvl="7" rtl="0">
              <a:spcBef>
                <a:spcPts val="0"/>
              </a:spcBef>
              <a:spcAft>
                <a:spcPts val="0"/>
              </a:spcAft>
              <a:buClr>
                <a:schemeClr val="accent1"/>
              </a:buClr>
              <a:buSzPts val="1400"/>
              <a:buChar char="○"/>
              <a:defRPr>
                <a:solidFill>
                  <a:schemeClr val="accent1"/>
                </a:solidFill>
              </a:defRPr>
            </a:lvl8pPr>
            <a:lvl9pPr lvl="8" rtl="0">
              <a:spcBef>
                <a:spcPts val="0"/>
              </a:spcBef>
              <a:spcAft>
                <a:spcPts val="0"/>
              </a:spcAft>
              <a:buClr>
                <a:schemeClr val="accent1"/>
              </a:buClr>
              <a:buSzPts val="1400"/>
              <a:buChar char="■"/>
              <a:defRPr>
                <a:solidFill>
                  <a:schemeClr val="accent1"/>
                </a:solidFill>
              </a:defRPr>
            </a:lvl9pPr>
          </a:lstStyle>
          <a:p>
            <a:endParaRPr/>
          </a:p>
        </p:txBody>
      </p:sp>
      <p:sp>
        <p:nvSpPr>
          <p:cNvPr id="1022" name="Google Shape;1022;p34"/>
          <p:cNvSpPr txBox="1">
            <a:spLocks noGrp="1"/>
          </p:cNvSpPr>
          <p:nvPr>
            <p:ph type="subTitle" idx="5"/>
          </p:nvPr>
        </p:nvSpPr>
        <p:spPr>
          <a:xfrm>
            <a:off x="5105400" y="1332650"/>
            <a:ext cx="2970300" cy="258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Bebas Neue"/>
              <a:buNone/>
              <a:defRPr sz="2200" b="1">
                <a:solidFill>
                  <a:schemeClr val="accent2"/>
                </a:solidFill>
                <a:latin typeface="Bebas Neue"/>
                <a:ea typeface="Bebas Neue"/>
                <a:cs typeface="Bebas Neue"/>
                <a:sym typeface="Bebas Neue"/>
              </a:defRPr>
            </a:lvl1pPr>
            <a:lvl2pPr lvl="1" rtl="0">
              <a:spcBef>
                <a:spcPts val="0"/>
              </a:spcBef>
              <a:spcAft>
                <a:spcPts val="0"/>
              </a:spcAft>
              <a:buClr>
                <a:schemeClr val="accent1"/>
              </a:buClr>
              <a:buSzPts val="1600"/>
              <a:buFont typeface="Bebas Neue"/>
              <a:buNone/>
              <a:defRPr sz="1600" b="1">
                <a:solidFill>
                  <a:schemeClr val="accent1"/>
                </a:solidFill>
                <a:latin typeface="Bebas Neue"/>
                <a:ea typeface="Bebas Neue"/>
                <a:cs typeface="Bebas Neue"/>
                <a:sym typeface="Bebas Neue"/>
              </a:defRPr>
            </a:lvl2pPr>
            <a:lvl3pPr lvl="2" rtl="0">
              <a:spcBef>
                <a:spcPts val="0"/>
              </a:spcBef>
              <a:spcAft>
                <a:spcPts val="0"/>
              </a:spcAft>
              <a:buClr>
                <a:schemeClr val="accent1"/>
              </a:buClr>
              <a:buSzPts val="1600"/>
              <a:buFont typeface="Bebas Neue"/>
              <a:buNone/>
              <a:defRPr sz="1600" b="1">
                <a:solidFill>
                  <a:schemeClr val="accent1"/>
                </a:solidFill>
                <a:latin typeface="Bebas Neue"/>
                <a:ea typeface="Bebas Neue"/>
                <a:cs typeface="Bebas Neue"/>
                <a:sym typeface="Bebas Neue"/>
              </a:defRPr>
            </a:lvl3pPr>
            <a:lvl4pPr lvl="3" rtl="0">
              <a:spcBef>
                <a:spcPts val="0"/>
              </a:spcBef>
              <a:spcAft>
                <a:spcPts val="0"/>
              </a:spcAft>
              <a:buClr>
                <a:schemeClr val="accent1"/>
              </a:buClr>
              <a:buSzPts val="1600"/>
              <a:buFont typeface="Bebas Neue"/>
              <a:buNone/>
              <a:defRPr sz="1600" b="1">
                <a:solidFill>
                  <a:schemeClr val="accent1"/>
                </a:solidFill>
                <a:latin typeface="Bebas Neue"/>
                <a:ea typeface="Bebas Neue"/>
                <a:cs typeface="Bebas Neue"/>
                <a:sym typeface="Bebas Neue"/>
              </a:defRPr>
            </a:lvl4pPr>
            <a:lvl5pPr lvl="4" rtl="0">
              <a:spcBef>
                <a:spcPts val="0"/>
              </a:spcBef>
              <a:spcAft>
                <a:spcPts val="0"/>
              </a:spcAft>
              <a:buClr>
                <a:schemeClr val="accent1"/>
              </a:buClr>
              <a:buSzPts val="1600"/>
              <a:buFont typeface="Bebas Neue"/>
              <a:buNone/>
              <a:defRPr sz="1600" b="1">
                <a:solidFill>
                  <a:schemeClr val="accent1"/>
                </a:solidFill>
                <a:latin typeface="Bebas Neue"/>
                <a:ea typeface="Bebas Neue"/>
                <a:cs typeface="Bebas Neue"/>
                <a:sym typeface="Bebas Neue"/>
              </a:defRPr>
            </a:lvl5pPr>
            <a:lvl6pPr lvl="5" rtl="0">
              <a:spcBef>
                <a:spcPts val="0"/>
              </a:spcBef>
              <a:spcAft>
                <a:spcPts val="0"/>
              </a:spcAft>
              <a:buClr>
                <a:schemeClr val="accent1"/>
              </a:buClr>
              <a:buSzPts val="1600"/>
              <a:buFont typeface="Bebas Neue"/>
              <a:buNone/>
              <a:defRPr sz="1600" b="1">
                <a:solidFill>
                  <a:schemeClr val="accent1"/>
                </a:solidFill>
                <a:latin typeface="Bebas Neue"/>
                <a:ea typeface="Bebas Neue"/>
                <a:cs typeface="Bebas Neue"/>
                <a:sym typeface="Bebas Neue"/>
              </a:defRPr>
            </a:lvl6pPr>
            <a:lvl7pPr lvl="6" rtl="0">
              <a:spcBef>
                <a:spcPts val="0"/>
              </a:spcBef>
              <a:spcAft>
                <a:spcPts val="0"/>
              </a:spcAft>
              <a:buClr>
                <a:schemeClr val="accent1"/>
              </a:buClr>
              <a:buSzPts val="1600"/>
              <a:buFont typeface="Bebas Neue"/>
              <a:buNone/>
              <a:defRPr sz="1600" b="1">
                <a:solidFill>
                  <a:schemeClr val="accent1"/>
                </a:solidFill>
                <a:latin typeface="Bebas Neue"/>
                <a:ea typeface="Bebas Neue"/>
                <a:cs typeface="Bebas Neue"/>
                <a:sym typeface="Bebas Neue"/>
              </a:defRPr>
            </a:lvl7pPr>
            <a:lvl8pPr lvl="7" rtl="0">
              <a:spcBef>
                <a:spcPts val="0"/>
              </a:spcBef>
              <a:spcAft>
                <a:spcPts val="0"/>
              </a:spcAft>
              <a:buClr>
                <a:schemeClr val="accent1"/>
              </a:buClr>
              <a:buSzPts val="1600"/>
              <a:buFont typeface="Bebas Neue"/>
              <a:buNone/>
              <a:defRPr sz="1600" b="1">
                <a:solidFill>
                  <a:schemeClr val="accent1"/>
                </a:solidFill>
                <a:latin typeface="Bebas Neue"/>
                <a:ea typeface="Bebas Neue"/>
                <a:cs typeface="Bebas Neue"/>
                <a:sym typeface="Bebas Neue"/>
              </a:defRPr>
            </a:lvl8pPr>
            <a:lvl9pPr lvl="8" rtl="0">
              <a:spcBef>
                <a:spcPts val="0"/>
              </a:spcBef>
              <a:spcAft>
                <a:spcPts val="0"/>
              </a:spcAft>
              <a:buClr>
                <a:schemeClr val="accent1"/>
              </a:buClr>
              <a:buSzPts val="1600"/>
              <a:buFont typeface="Bebas Neue"/>
              <a:buNone/>
              <a:defRPr sz="1600" b="1">
                <a:solidFill>
                  <a:schemeClr val="accent1"/>
                </a:solidFill>
                <a:latin typeface="Bebas Neue"/>
                <a:ea typeface="Bebas Neue"/>
                <a:cs typeface="Bebas Neue"/>
                <a:sym typeface="Bebas Neue"/>
              </a:defRPr>
            </a:lvl9pPr>
          </a:lstStyle>
          <a:p>
            <a:endParaRPr/>
          </a:p>
        </p:txBody>
      </p:sp>
      <p:sp>
        <p:nvSpPr>
          <p:cNvPr id="1023" name="Google Shape;1023;p34"/>
          <p:cNvSpPr txBox="1">
            <a:spLocks noGrp="1"/>
          </p:cNvSpPr>
          <p:nvPr>
            <p:ph type="subTitle" idx="6"/>
          </p:nvPr>
        </p:nvSpPr>
        <p:spPr>
          <a:xfrm>
            <a:off x="5107700" y="1512600"/>
            <a:ext cx="3533700" cy="79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Char char="●"/>
              <a:defRPr sz="1200">
                <a:solidFill>
                  <a:schemeClr val="accent1"/>
                </a:solidFill>
              </a:defRPr>
            </a:lvl1pPr>
            <a:lvl2pPr lvl="1" rtl="0">
              <a:spcBef>
                <a:spcPts val="0"/>
              </a:spcBef>
              <a:spcAft>
                <a:spcPts val="0"/>
              </a:spcAft>
              <a:buClr>
                <a:schemeClr val="accent1"/>
              </a:buClr>
              <a:buSzPts val="1400"/>
              <a:buChar char="○"/>
              <a:defRPr>
                <a:solidFill>
                  <a:schemeClr val="accent1"/>
                </a:solidFill>
              </a:defRPr>
            </a:lvl2pPr>
            <a:lvl3pPr lvl="2" rtl="0">
              <a:spcBef>
                <a:spcPts val="0"/>
              </a:spcBef>
              <a:spcAft>
                <a:spcPts val="0"/>
              </a:spcAft>
              <a:buClr>
                <a:schemeClr val="accent1"/>
              </a:buClr>
              <a:buSzPts val="1400"/>
              <a:buChar char="■"/>
              <a:defRPr>
                <a:solidFill>
                  <a:schemeClr val="accent1"/>
                </a:solidFill>
              </a:defRPr>
            </a:lvl3pPr>
            <a:lvl4pPr lvl="3" rtl="0">
              <a:spcBef>
                <a:spcPts val="0"/>
              </a:spcBef>
              <a:spcAft>
                <a:spcPts val="0"/>
              </a:spcAft>
              <a:buClr>
                <a:schemeClr val="accent1"/>
              </a:buClr>
              <a:buSzPts val="1400"/>
              <a:buChar char="●"/>
              <a:defRPr>
                <a:solidFill>
                  <a:schemeClr val="accent1"/>
                </a:solidFill>
              </a:defRPr>
            </a:lvl4pPr>
            <a:lvl5pPr lvl="4" rtl="0">
              <a:spcBef>
                <a:spcPts val="0"/>
              </a:spcBef>
              <a:spcAft>
                <a:spcPts val="0"/>
              </a:spcAft>
              <a:buClr>
                <a:schemeClr val="accent1"/>
              </a:buClr>
              <a:buSzPts val="1400"/>
              <a:buChar char="○"/>
              <a:defRPr>
                <a:solidFill>
                  <a:schemeClr val="accent1"/>
                </a:solidFill>
              </a:defRPr>
            </a:lvl5pPr>
            <a:lvl6pPr lvl="5" rtl="0">
              <a:spcBef>
                <a:spcPts val="0"/>
              </a:spcBef>
              <a:spcAft>
                <a:spcPts val="0"/>
              </a:spcAft>
              <a:buClr>
                <a:schemeClr val="accent1"/>
              </a:buClr>
              <a:buSzPts val="1400"/>
              <a:buChar char="■"/>
              <a:defRPr>
                <a:solidFill>
                  <a:schemeClr val="accent1"/>
                </a:solidFill>
              </a:defRPr>
            </a:lvl6pPr>
            <a:lvl7pPr lvl="6" rtl="0">
              <a:spcBef>
                <a:spcPts val="0"/>
              </a:spcBef>
              <a:spcAft>
                <a:spcPts val="0"/>
              </a:spcAft>
              <a:buClr>
                <a:schemeClr val="accent1"/>
              </a:buClr>
              <a:buSzPts val="1400"/>
              <a:buChar char="●"/>
              <a:defRPr>
                <a:solidFill>
                  <a:schemeClr val="accent1"/>
                </a:solidFill>
              </a:defRPr>
            </a:lvl7pPr>
            <a:lvl8pPr lvl="7" rtl="0">
              <a:spcBef>
                <a:spcPts val="0"/>
              </a:spcBef>
              <a:spcAft>
                <a:spcPts val="0"/>
              </a:spcAft>
              <a:buClr>
                <a:schemeClr val="accent1"/>
              </a:buClr>
              <a:buSzPts val="1400"/>
              <a:buChar char="○"/>
              <a:defRPr>
                <a:solidFill>
                  <a:schemeClr val="accent1"/>
                </a:solidFill>
              </a:defRPr>
            </a:lvl8pPr>
            <a:lvl9pPr lvl="8" rtl="0">
              <a:spcBef>
                <a:spcPts val="0"/>
              </a:spcBef>
              <a:spcAft>
                <a:spcPts val="0"/>
              </a:spcAft>
              <a:buClr>
                <a:schemeClr val="accent1"/>
              </a:buClr>
              <a:buSzPts val="1400"/>
              <a:buChar char="■"/>
              <a:defRPr>
                <a:solidFill>
                  <a:schemeClr val="accen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1">
  <p:cSld name="CUSTOM_7_1">
    <p:bg>
      <p:bgPr>
        <a:solidFill>
          <a:schemeClr val="lt1"/>
        </a:solidFill>
        <a:effectLst/>
      </p:bgPr>
    </p:bg>
    <p:spTree>
      <p:nvGrpSpPr>
        <p:cNvPr id="1" name="Shape 1024"/>
        <p:cNvGrpSpPr/>
        <p:nvPr/>
      </p:nvGrpSpPr>
      <p:grpSpPr>
        <a:xfrm>
          <a:off x="0" y="0"/>
          <a:ext cx="0" cy="0"/>
          <a:chOff x="0" y="0"/>
          <a:chExt cx="0" cy="0"/>
        </a:xfrm>
      </p:grpSpPr>
      <p:grpSp>
        <p:nvGrpSpPr>
          <p:cNvPr id="1025" name="Google Shape;1025;p35"/>
          <p:cNvGrpSpPr/>
          <p:nvPr/>
        </p:nvGrpSpPr>
        <p:grpSpPr>
          <a:xfrm>
            <a:off x="-3110632" y="-68"/>
            <a:ext cx="14402490" cy="5323991"/>
            <a:chOff x="-3110632" y="-68"/>
            <a:chExt cx="14402490" cy="5323991"/>
          </a:xfrm>
        </p:grpSpPr>
        <p:grpSp>
          <p:nvGrpSpPr>
            <p:cNvPr id="1026" name="Google Shape;1026;p35"/>
            <p:cNvGrpSpPr/>
            <p:nvPr/>
          </p:nvGrpSpPr>
          <p:grpSpPr>
            <a:xfrm flipH="1">
              <a:off x="6171327" y="3953022"/>
              <a:ext cx="5120531" cy="1302141"/>
              <a:chOff x="4939527" y="4919710"/>
              <a:chExt cx="3620029" cy="920566"/>
            </a:xfrm>
          </p:grpSpPr>
          <p:grpSp>
            <p:nvGrpSpPr>
              <p:cNvPr id="1027" name="Google Shape;1027;p35"/>
              <p:cNvGrpSpPr/>
              <p:nvPr/>
            </p:nvGrpSpPr>
            <p:grpSpPr>
              <a:xfrm>
                <a:off x="4939527" y="5053655"/>
                <a:ext cx="3620029" cy="786616"/>
                <a:chOff x="1855275" y="1578600"/>
                <a:chExt cx="154800" cy="33650"/>
              </a:xfrm>
            </p:grpSpPr>
            <p:sp>
              <p:nvSpPr>
                <p:cNvPr id="1028" name="Google Shape;1028;p35"/>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5"/>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5"/>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5"/>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2" name="Google Shape;1032;p35"/>
              <p:cNvSpPr/>
              <p:nvPr/>
            </p:nvSpPr>
            <p:spPr>
              <a:xfrm>
                <a:off x="5674675" y="4919710"/>
                <a:ext cx="1507927" cy="920566"/>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3" name="Google Shape;1033;p35"/>
            <p:cNvSpPr/>
            <p:nvPr/>
          </p:nvSpPr>
          <p:spPr>
            <a:xfrm flipH="1">
              <a:off x="-1325673" y="2707194"/>
              <a:ext cx="1872060" cy="1872060"/>
            </a:xfrm>
            <a:custGeom>
              <a:avLst/>
              <a:gdLst/>
              <a:ahLst/>
              <a:cxnLst/>
              <a:rect l="l" t="t" r="r" b="b"/>
              <a:pathLst>
                <a:path w="38755" h="38755" extrusionOk="0">
                  <a:moveTo>
                    <a:pt x="19384" y="0"/>
                  </a:moveTo>
                  <a:cubicBezTo>
                    <a:pt x="8680" y="0"/>
                    <a:pt x="0" y="8668"/>
                    <a:pt x="0" y="19371"/>
                  </a:cubicBezTo>
                  <a:cubicBezTo>
                    <a:pt x="0" y="30075"/>
                    <a:pt x="8680" y="38755"/>
                    <a:pt x="19384" y="38755"/>
                  </a:cubicBezTo>
                  <a:cubicBezTo>
                    <a:pt x="30087" y="38755"/>
                    <a:pt x="38755" y="30075"/>
                    <a:pt x="38755" y="19371"/>
                  </a:cubicBezTo>
                  <a:cubicBezTo>
                    <a:pt x="38755" y="8668"/>
                    <a:pt x="30087" y="0"/>
                    <a:pt x="19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4" name="Google Shape;1034;p35"/>
            <p:cNvGrpSpPr/>
            <p:nvPr/>
          </p:nvGrpSpPr>
          <p:grpSpPr>
            <a:xfrm flipH="1">
              <a:off x="-457272" y="2585081"/>
              <a:ext cx="1249592" cy="523853"/>
              <a:chOff x="1855275" y="1547350"/>
              <a:chExt cx="154800" cy="64900"/>
            </a:xfrm>
          </p:grpSpPr>
          <p:sp>
            <p:nvSpPr>
              <p:cNvPr id="1035" name="Google Shape;1035;p35"/>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5"/>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5"/>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5"/>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35"/>
            <p:cNvGrpSpPr/>
            <p:nvPr/>
          </p:nvGrpSpPr>
          <p:grpSpPr>
            <a:xfrm rot="10800000">
              <a:off x="-3110632" y="-68"/>
              <a:ext cx="4892206" cy="2164253"/>
              <a:chOff x="1855275" y="1547350"/>
              <a:chExt cx="154800" cy="64900"/>
            </a:xfrm>
          </p:grpSpPr>
          <p:sp>
            <p:nvSpPr>
              <p:cNvPr id="1041" name="Google Shape;1041;p35"/>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35"/>
            <p:cNvGrpSpPr/>
            <p:nvPr/>
          </p:nvGrpSpPr>
          <p:grpSpPr>
            <a:xfrm>
              <a:off x="-456575" y="163373"/>
              <a:ext cx="1470925" cy="686772"/>
              <a:chOff x="1855275" y="1547350"/>
              <a:chExt cx="154800" cy="64900"/>
            </a:xfrm>
          </p:grpSpPr>
          <p:sp>
            <p:nvSpPr>
              <p:cNvPr id="1047" name="Google Shape;1047;p35"/>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5"/>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2" name="Google Shape;1052;p35"/>
            <p:cNvSpPr/>
            <p:nvPr/>
          </p:nvSpPr>
          <p:spPr>
            <a:xfrm>
              <a:off x="-1986325" y="3884274"/>
              <a:ext cx="2826324" cy="1439649"/>
            </a:xfrm>
            <a:custGeom>
              <a:avLst/>
              <a:gdLst/>
              <a:ahLst/>
              <a:cxnLst/>
              <a:rect l="l" t="t" r="r" b="b"/>
              <a:pathLst>
                <a:path w="195323" h="109085" extrusionOk="0">
                  <a:moveTo>
                    <a:pt x="101442" y="21479"/>
                  </a:moveTo>
                  <a:lnTo>
                    <a:pt x="104180" y="25122"/>
                  </a:lnTo>
                  <a:cubicBezTo>
                    <a:pt x="104180" y="25122"/>
                    <a:pt x="106180" y="23717"/>
                    <a:pt x="109467" y="23622"/>
                  </a:cubicBezTo>
                  <a:cubicBezTo>
                    <a:pt x="112741" y="23515"/>
                    <a:pt x="117849" y="28349"/>
                    <a:pt x="117849" y="28349"/>
                  </a:cubicBezTo>
                  <a:cubicBezTo>
                    <a:pt x="117849" y="28349"/>
                    <a:pt x="122956" y="25694"/>
                    <a:pt x="123504" y="23622"/>
                  </a:cubicBezTo>
                  <a:cubicBezTo>
                    <a:pt x="124052" y="21538"/>
                    <a:pt x="124957" y="21181"/>
                    <a:pt x="125873" y="18490"/>
                  </a:cubicBezTo>
                  <a:cubicBezTo>
                    <a:pt x="126778" y="15812"/>
                    <a:pt x="129695" y="15085"/>
                    <a:pt x="130981" y="13657"/>
                  </a:cubicBezTo>
                  <a:cubicBezTo>
                    <a:pt x="132255" y="12216"/>
                    <a:pt x="135720" y="12216"/>
                    <a:pt x="136268" y="13657"/>
                  </a:cubicBezTo>
                  <a:cubicBezTo>
                    <a:pt x="136803" y="15085"/>
                    <a:pt x="140280" y="17955"/>
                    <a:pt x="141006" y="20467"/>
                  </a:cubicBezTo>
                  <a:cubicBezTo>
                    <a:pt x="141721" y="22979"/>
                    <a:pt x="141554" y="25122"/>
                    <a:pt x="144650" y="27634"/>
                  </a:cubicBezTo>
                  <a:cubicBezTo>
                    <a:pt x="147745" y="30147"/>
                    <a:pt x="149745" y="35338"/>
                    <a:pt x="151210" y="37302"/>
                  </a:cubicBezTo>
                  <a:cubicBezTo>
                    <a:pt x="152662" y="39279"/>
                    <a:pt x="153758" y="42684"/>
                    <a:pt x="154484" y="46446"/>
                  </a:cubicBezTo>
                  <a:cubicBezTo>
                    <a:pt x="155210" y="50209"/>
                    <a:pt x="195323" y="68473"/>
                    <a:pt x="195323" y="68473"/>
                  </a:cubicBezTo>
                  <a:lnTo>
                    <a:pt x="195323" y="109085"/>
                  </a:lnTo>
                  <a:lnTo>
                    <a:pt x="0" y="109085"/>
                  </a:lnTo>
                  <a:lnTo>
                    <a:pt x="0" y="65044"/>
                  </a:lnTo>
                  <a:cubicBezTo>
                    <a:pt x="0" y="65044"/>
                    <a:pt x="9156" y="63020"/>
                    <a:pt x="11823" y="59091"/>
                  </a:cubicBezTo>
                  <a:cubicBezTo>
                    <a:pt x="14490" y="55150"/>
                    <a:pt x="14288" y="53542"/>
                    <a:pt x="15931" y="53638"/>
                  </a:cubicBezTo>
                  <a:cubicBezTo>
                    <a:pt x="17562" y="53745"/>
                    <a:pt x="18181" y="52328"/>
                    <a:pt x="19312" y="50221"/>
                  </a:cubicBezTo>
                  <a:cubicBezTo>
                    <a:pt x="20444" y="48101"/>
                    <a:pt x="21158" y="45077"/>
                    <a:pt x="22182" y="45375"/>
                  </a:cubicBezTo>
                  <a:cubicBezTo>
                    <a:pt x="23206" y="45684"/>
                    <a:pt x="23313" y="46387"/>
                    <a:pt x="25051" y="44267"/>
                  </a:cubicBezTo>
                  <a:cubicBezTo>
                    <a:pt x="26790" y="42148"/>
                    <a:pt x="30278" y="41041"/>
                    <a:pt x="31207" y="38922"/>
                  </a:cubicBezTo>
                  <a:cubicBezTo>
                    <a:pt x="32124" y="36814"/>
                    <a:pt x="34481" y="29956"/>
                    <a:pt x="35814" y="28849"/>
                  </a:cubicBezTo>
                  <a:cubicBezTo>
                    <a:pt x="37160" y="27730"/>
                    <a:pt x="38481" y="26527"/>
                    <a:pt x="38993" y="25110"/>
                  </a:cubicBezTo>
                  <a:cubicBezTo>
                    <a:pt x="39505" y="23705"/>
                    <a:pt x="41053" y="24539"/>
                    <a:pt x="41768" y="23622"/>
                  </a:cubicBezTo>
                  <a:cubicBezTo>
                    <a:pt x="42482" y="22693"/>
                    <a:pt x="43613" y="14323"/>
                    <a:pt x="44327" y="12609"/>
                  </a:cubicBezTo>
                  <a:cubicBezTo>
                    <a:pt x="45054" y="10882"/>
                    <a:pt x="46078" y="10692"/>
                    <a:pt x="46685" y="10894"/>
                  </a:cubicBezTo>
                  <a:cubicBezTo>
                    <a:pt x="47304" y="11097"/>
                    <a:pt x="48328" y="9275"/>
                    <a:pt x="49661" y="8573"/>
                  </a:cubicBezTo>
                  <a:cubicBezTo>
                    <a:pt x="51007" y="7870"/>
                    <a:pt x="52233" y="7465"/>
                    <a:pt x="53352" y="7763"/>
                  </a:cubicBezTo>
                  <a:cubicBezTo>
                    <a:pt x="54483" y="8073"/>
                    <a:pt x="53972" y="11894"/>
                    <a:pt x="54281" y="12406"/>
                  </a:cubicBezTo>
                  <a:cubicBezTo>
                    <a:pt x="54591" y="12906"/>
                    <a:pt x="56127" y="11394"/>
                    <a:pt x="56436" y="10085"/>
                  </a:cubicBezTo>
                  <a:cubicBezTo>
                    <a:pt x="56746" y="8775"/>
                    <a:pt x="62996" y="5953"/>
                    <a:pt x="63913" y="4941"/>
                  </a:cubicBezTo>
                  <a:cubicBezTo>
                    <a:pt x="64842" y="3941"/>
                    <a:pt x="63711" y="2417"/>
                    <a:pt x="65044" y="1215"/>
                  </a:cubicBezTo>
                  <a:cubicBezTo>
                    <a:pt x="66378" y="0"/>
                    <a:pt x="68426" y="203"/>
                    <a:pt x="70378" y="1215"/>
                  </a:cubicBezTo>
                  <a:cubicBezTo>
                    <a:pt x="72331" y="2215"/>
                    <a:pt x="72331" y="3227"/>
                    <a:pt x="73450" y="3334"/>
                  </a:cubicBezTo>
                  <a:cubicBezTo>
                    <a:pt x="74581" y="3429"/>
                    <a:pt x="74581" y="4536"/>
                    <a:pt x="76224" y="4739"/>
                  </a:cubicBezTo>
                  <a:cubicBezTo>
                    <a:pt x="77867" y="4941"/>
                    <a:pt x="79094" y="4941"/>
                    <a:pt x="79403" y="6453"/>
                  </a:cubicBezTo>
                  <a:cubicBezTo>
                    <a:pt x="79713" y="7965"/>
                    <a:pt x="80630" y="5953"/>
                    <a:pt x="82166" y="6953"/>
                  </a:cubicBezTo>
                  <a:cubicBezTo>
                    <a:pt x="83701" y="7965"/>
                    <a:pt x="85856" y="8168"/>
                    <a:pt x="86368" y="9585"/>
                  </a:cubicBezTo>
                  <a:cubicBezTo>
                    <a:pt x="86892" y="10990"/>
                    <a:pt x="86880" y="12609"/>
                    <a:pt x="88321" y="12502"/>
                  </a:cubicBezTo>
                  <a:cubicBezTo>
                    <a:pt x="89762" y="12406"/>
                    <a:pt x="90059" y="13109"/>
                    <a:pt x="90988" y="13811"/>
                  </a:cubicBezTo>
                  <a:cubicBezTo>
                    <a:pt x="91905" y="14526"/>
                    <a:pt x="93453" y="13740"/>
                    <a:pt x="93750" y="14585"/>
                  </a:cubicBezTo>
                  <a:cubicBezTo>
                    <a:pt x="94060" y="15431"/>
                    <a:pt x="96012" y="15621"/>
                    <a:pt x="96215" y="16335"/>
                  </a:cubicBezTo>
                  <a:cubicBezTo>
                    <a:pt x="96417" y="17050"/>
                    <a:pt x="97144" y="18550"/>
                    <a:pt x="98679" y="18348"/>
                  </a:cubicBezTo>
                  <a:cubicBezTo>
                    <a:pt x="100215" y="18157"/>
                    <a:pt x="100835" y="18252"/>
                    <a:pt x="101144" y="1986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flipH="1">
              <a:off x="529326" y="4664025"/>
              <a:ext cx="7097849" cy="659886"/>
            </a:xfrm>
            <a:custGeom>
              <a:avLst/>
              <a:gdLst/>
              <a:ahLst/>
              <a:cxnLst/>
              <a:rect l="l" t="t" r="r" b="b"/>
              <a:pathLst>
                <a:path w="116087" h="19278" extrusionOk="0">
                  <a:moveTo>
                    <a:pt x="116086" y="1"/>
                  </a:moveTo>
                  <a:cubicBezTo>
                    <a:pt x="116086" y="1"/>
                    <a:pt x="87666" y="11097"/>
                    <a:pt x="51924" y="7097"/>
                  </a:cubicBezTo>
                  <a:cubicBezTo>
                    <a:pt x="25777" y="4180"/>
                    <a:pt x="0" y="19277"/>
                    <a:pt x="0" y="19277"/>
                  </a:cubicBezTo>
                  <a:lnTo>
                    <a:pt x="116086" y="1927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2046151" y="4664025"/>
              <a:ext cx="7097849" cy="659886"/>
            </a:xfrm>
            <a:custGeom>
              <a:avLst/>
              <a:gdLst/>
              <a:ahLst/>
              <a:cxnLst/>
              <a:rect l="l" t="t" r="r" b="b"/>
              <a:pathLst>
                <a:path w="116087" h="19278" extrusionOk="0">
                  <a:moveTo>
                    <a:pt x="116086" y="1"/>
                  </a:moveTo>
                  <a:cubicBezTo>
                    <a:pt x="116086" y="1"/>
                    <a:pt x="87666" y="11097"/>
                    <a:pt x="51924" y="7097"/>
                  </a:cubicBezTo>
                  <a:cubicBezTo>
                    <a:pt x="25777" y="4180"/>
                    <a:pt x="0" y="19277"/>
                    <a:pt x="0" y="19277"/>
                  </a:cubicBezTo>
                  <a:lnTo>
                    <a:pt x="116086" y="192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5" name="Google Shape;1055;p35"/>
            <p:cNvGrpSpPr/>
            <p:nvPr/>
          </p:nvGrpSpPr>
          <p:grpSpPr>
            <a:xfrm>
              <a:off x="8205024" y="201195"/>
              <a:ext cx="1289608" cy="541590"/>
              <a:chOff x="1855275" y="1547350"/>
              <a:chExt cx="154800" cy="64900"/>
            </a:xfrm>
          </p:grpSpPr>
          <p:sp>
            <p:nvSpPr>
              <p:cNvPr id="1056" name="Google Shape;1056;p35"/>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5"/>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35"/>
            <p:cNvGrpSpPr/>
            <p:nvPr/>
          </p:nvGrpSpPr>
          <p:grpSpPr>
            <a:xfrm>
              <a:off x="8725255" y="952364"/>
              <a:ext cx="769449" cy="340459"/>
              <a:chOff x="1855275" y="1547350"/>
              <a:chExt cx="154800" cy="64900"/>
            </a:xfrm>
          </p:grpSpPr>
          <p:sp>
            <p:nvSpPr>
              <p:cNvPr id="1062" name="Google Shape;1062;p35"/>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5"/>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5"/>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5"/>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5"/>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2">
  <p:cSld name="CUSTOM_7_1_1">
    <p:bg>
      <p:bgPr>
        <a:solidFill>
          <a:schemeClr val="lt1"/>
        </a:solidFill>
        <a:effectLst/>
      </p:bgPr>
    </p:bg>
    <p:spTree>
      <p:nvGrpSpPr>
        <p:cNvPr id="1" name="Shape 1067"/>
        <p:cNvGrpSpPr/>
        <p:nvPr/>
      </p:nvGrpSpPr>
      <p:grpSpPr>
        <a:xfrm>
          <a:off x="0" y="0"/>
          <a:ext cx="0" cy="0"/>
          <a:chOff x="0" y="0"/>
          <a:chExt cx="0" cy="0"/>
        </a:xfrm>
      </p:grpSpPr>
      <p:grpSp>
        <p:nvGrpSpPr>
          <p:cNvPr id="1068" name="Google Shape;1068;p36"/>
          <p:cNvGrpSpPr/>
          <p:nvPr/>
        </p:nvGrpSpPr>
        <p:grpSpPr>
          <a:xfrm>
            <a:off x="-1365138" y="314204"/>
            <a:ext cx="12488361" cy="5009720"/>
            <a:chOff x="-1365138" y="314204"/>
            <a:chExt cx="12488361" cy="5009720"/>
          </a:xfrm>
        </p:grpSpPr>
        <p:grpSp>
          <p:nvGrpSpPr>
            <p:cNvPr id="1069" name="Google Shape;1069;p36"/>
            <p:cNvGrpSpPr/>
            <p:nvPr/>
          </p:nvGrpSpPr>
          <p:grpSpPr>
            <a:xfrm>
              <a:off x="-1365138" y="3555204"/>
              <a:ext cx="5045596" cy="1283085"/>
              <a:chOff x="4939527" y="4919710"/>
              <a:chExt cx="3620029" cy="920566"/>
            </a:xfrm>
          </p:grpSpPr>
          <p:grpSp>
            <p:nvGrpSpPr>
              <p:cNvPr id="1070" name="Google Shape;1070;p36"/>
              <p:cNvGrpSpPr/>
              <p:nvPr/>
            </p:nvGrpSpPr>
            <p:grpSpPr>
              <a:xfrm>
                <a:off x="4939527" y="5053655"/>
                <a:ext cx="3620029" cy="786616"/>
                <a:chOff x="1855275" y="1578600"/>
                <a:chExt cx="154800" cy="33650"/>
              </a:xfrm>
            </p:grpSpPr>
            <p:sp>
              <p:nvSpPr>
                <p:cNvPr id="1071" name="Google Shape;1071;p36"/>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6"/>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6"/>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6"/>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5" name="Google Shape;1075;p36"/>
              <p:cNvSpPr/>
              <p:nvPr/>
            </p:nvSpPr>
            <p:spPr>
              <a:xfrm>
                <a:off x="5674675" y="4919710"/>
                <a:ext cx="1507927" cy="920566"/>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36"/>
            <p:cNvGrpSpPr/>
            <p:nvPr/>
          </p:nvGrpSpPr>
          <p:grpSpPr>
            <a:xfrm>
              <a:off x="5283600" y="3773750"/>
              <a:ext cx="1264015" cy="1020051"/>
              <a:chOff x="7048175" y="3773750"/>
              <a:chExt cx="1264015" cy="1020051"/>
            </a:xfrm>
          </p:grpSpPr>
          <p:sp>
            <p:nvSpPr>
              <p:cNvPr id="1077" name="Google Shape;1077;p36"/>
              <p:cNvSpPr/>
              <p:nvPr/>
            </p:nvSpPr>
            <p:spPr>
              <a:xfrm>
                <a:off x="7283672" y="4199168"/>
                <a:ext cx="863779" cy="594633"/>
              </a:xfrm>
              <a:custGeom>
                <a:avLst/>
                <a:gdLst/>
                <a:ahLst/>
                <a:cxnLst/>
                <a:rect l="l" t="t" r="r" b="b"/>
                <a:pathLst>
                  <a:path w="27029" h="18607" extrusionOk="0">
                    <a:moveTo>
                      <a:pt x="26701" y="0"/>
                    </a:moveTo>
                    <a:cubicBezTo>
                      <a:pt x="26537" y="0"/>
                      <a:pt x="26373" y="107"/>
                      <a:pt x="26373" y="322"/>
                    </a:cubicBezTo>
                    <a:cubicBezTo>
                      <a:pt x="26361" y="2119"/>
                      <a:pt x="25171" y="3679"/>
                      <a:pt x="23444" y="4144"/>
                    </a:cubicBezTo>
                    <a:cubicBezTo>
                      <a:pt x="24111" y="3322"/>
                      <a:pt x="24480" y="2286"/>
                      <a:pt x="24480" y="1226"/>
                    </a:cubicBezTo>
                    <a:cubicBezTo>
                      <a:pt x="24480" y="1006"/>
                      <a:pt x="24317" y="896"/>
                      <a:pt x="24153" y="896"/>
                    </a:cubicBezTo>
                    <a:cubicBezTo>
                      <a:pt x="23989" y="896"/>
                      <a:pt x="23825" y="1006"/>
                      <a:pt x="23825" y="1226"/>
                    </a:cubicBezTo>
                    <a:cubicBezTo>
                      <a:pt x="23825" y="2417"/>
                      <a:pt x="23290" y="3536"/>
                      <a:pt x="22361" y="4286"/>
                    </a:cubicBezTo>
                    <a:cubicBezTo>
                      <a:pt x="22254" y="4298"/>
                      <a:pt x="22147" y="4382"/>
                      <a:pt x="22099" y="4489"/>
                    </a:cubicBezTo>
                    <a:cubicBezTo>
                      <a:pt x="21647" y="4798"/>
                      <a:pt x="21111" y="5025"/>
                      <a:pt x="20563" y="5120"/>
                    </a:cubicBezTo>
                    <a:cubicBezTo>
                      <a:pt x="21111" y="4048"/>
                      <a:pt x="21397" y="2870"/>
                      <a:pt x="21397" y="1679"/>
                    </a:cubicBezTo>
                    <a:cubicBezTo>
                      <a:pt x="21379" y="1471"/>
                      <a:pt x="21218" y="1366"/>
                      <a:pt x="21059" y="1366"/>
                    </a:cubicBezTo>
                    <a:cubicBezTo>
                      <a:pt x="20899" y="1366"/>
                      <a:pt x="20742" y="1471"/>
                      <a:pt x="20730" y="1679"/>
                    </a:cubicBezTo>
                    <a:cubicBezTo>
                      <a:pt x="20730" y="2917"/>
                      <a:pt x="20396" y="4132"/>
                      <a:pt x="19765" y="5203"/>
                    </a:cubicBezTo>
                    <a:cubicBezTo>
                      <a:pt x="19634" y="5239"/>
                      <a:pt x="19539" y="5370"/>
                      <a:pt x="19539" y="5513"/>
                    </a:cubicBezTo>
                    <a:cubicBezTo>
                      <a:pt x="19527" y="5525"/>
                      <a:pt x="19527" y="5548"/>
                      <a:pt x="19539" y="5560"/>
                    </a:cubicBezTo>
                    <a:cubicBezTo>
                      <a:pt x="18884" y="6513"/>
                      <a:pt x="18015" y="7299"/>
                      <a:pt x="16991" y="7834"/>
                    </a:cubicBezTo>
                    <a:cubicBezTo>
                      <a:pt x="17706" y="7037"/>
                      <a:pt x="18087" y="6025"/>
                      <a:pt x="18087" y="4965"/>
                    </a:cubicBezTo>
                    <a:cubicBezTo>
                      <a:pt x="18087" y="4745"/>
                      <a:pt x="17923" y="4635"/>
                      <a:pt x="17759" y="4635"/>
                    </a:cubicBezTo>
                    <a:cubicBezTo>
                      <a:pt x="17595" y="4635"/>
                      <a:pt x="17432" y="4745"/>
                      <a:pt x="17432" y="4965"/>
                    </a:cubicBezTo>
                    <a:cubicBezTo>
                      <a:pt x="17432" y="6989"/>
                      <a:pt x="15801" y="8620"/>
                      <a:pt x="13777" y="8620"/>
                    </a:cubicBezTo>
                    <a:lnTo>
                      <a:pt x="13705" y="8620"/>
                    </a:lnTo>
                    <a:cubicBezTo>
                      <a:pt x="11776" y="8716"/>
                      <a:pt x="10205" y="10216"/>
                      <a:pt x="10026" y="12144"/>
                    </a:cubicBezTo>
                    <a:cubicBezTo>
                      <a:pt x="8776" y="12073"/>
                      <a:pt x="7621" y="11478"/>
                      <a:pt x="6835" y="10513"/>
                    </a:cubicBezTo>
                    <a:cubicBezTo>
                      <a:pt x="9085" y="10168"/>
                      <a:pt x="10752" y="8239"/>
                      <a:pt x="10776" y="5965"/>
                    </a:cubicBezTo>
                    <a:cubicBezTo>
                      <a:pt x="10776" y="5745"/>
                      <a:pt x="10609" y="5635"/>
                      <a:pt x="10443" y="5635"/>
                    </a:cubicBezTo>
                    <a:cubicBezTo>
                      <a:pt x="10276" y="5635"/>
                      <a:pt x="10109" y="5745"/>
                      <a:pt x="10109" y="5965"/>
                    </a:cubicBezTo>
                    <a:cubicBezTo>
                      <a:pt x="10109" y="8049"/>
                      <a:pt x="8502" y="9775"/>
                      <a:pt x="6418" y="9918"/>
                    </a:cubicBezTo>
                    <a:cubicBezTo>
                      <a:pt x="6037" y="9239"/>
                      <a:pt x="5835" y="8477"/>
                      <a:pt x="5835" y="7715"/>
                    </a:cubicBezTo>
                    <a:cubicBezTo>
                      <a:pt x="5823" y="7507"/>
                      <a:pt x="5665" y="7403"/>
                      <a:pt x="5508" y="7403"/>
                    </a:cubicBezTo>
                    <a:cubicBezTo>
                      <a:pt x="5350" y="7403"/>
                      <a:pt x="5192" y="7507"/>
                      <a:pt x="5180" y="7715"/>
                    </a:cubicBezTo>
                    <a:cubicBezTo>
                      <a:pt x="5180" y="8108"/>
                      <a:pt x="5228" y="8513"/>
                      <a:pt x="5323" y="8906"/>
                    </a:cubicBezTo>
                    <a:cubicBezTo>
                      <a:pt x="2680" y="8668"/>
                      <a:pt x="656" y="6465"/>
                      <a:pt x="656" y="3810"/>
                    </a:cubicBezTo>
                    <a:cubicBezTo>
                      <a:pt x="656" y="3596"/>
                      <a:pt x="492" y="3489"/>
                      <a:pt x="328" y="3489"/>
                    </a:cubicBezTo>
                    <a:cubicBezTo>
                      <a:pt x="165" y="3489"/>
                      <a:pt x="1" y="3596"/>
                      <a:pt x="1" y="3810"/>
                    </a:cubicBezTo>
                    <a:cubicBezTo>
                      <a:pt x="1" y="6906"/>
                      <a:pt x="2442" y="9454"/>
                      <a:pt x="5537" y="9573"/>
                    </a:cubicBezTo>
                    <a:cubicBezTo>
                      <a:pt x="5621" y="9787"/>
                      <a:pt x="5716" y="10001"/>
                      <a:pt x="5835" y="10204"/>
                    </a:cubicBezTo>
                    <a:cubicBezTo>
                      <a:pt x="5835" y="10216"/>
                      <a:pt x="5835" y="10228"/>
                      <a:pt x="5835" y="10251"/>
                    </a:cubicBezTo>
                    <a:cubicBezTo>
                      <a:pt x="5835" y="10394"/>
                      <a:pt x="5930" y="10513"/>
                      <a:pt x="6061" y="10561"/>
                    </a:cubicBezTo>
                    <a:cubicBezTo>
                      <a:pt x="6954" y="11883"/>
                      <a:pt x="8419" y="12716"/>
                      <a:pt x="10014" y="12811"/>
                    </a:cubicBezTo>
                    <a:lnTo>
                      <a:pt x="10014" y="18276"/>
                    </a:lnTo>
                    <a:cubicBezTo>
                      <a:pt x="10014" y="18496"/>
                      <a:pt x="10178" y="18607"/>
                      <a:pt x="10342" y="18607"/>
                    </a:cubicBezTo>
                    <a:cubicBezTo>
                      <a:pt x="10505" y="18607"/>
                      <a:pt x="10669" y="18496"/>
                      <a:pt x="10669" y="18276"/>
                    </a:cubicBezTo>
                    <a:lnTo>
                      <a:pt x="10669" y="12514"/>
                    </a:lnTo>
                    <a:lnTo>
                      <a:pt x="10669" y="12454"/>
                    </a:lnTo>
                    <a:cubicBezTo>
                      <a:pt x="10704" y="10690"/>
                      <a:pt x="12133" y="9286"/>
                      <a:pt x="13889" y="9286"/>
                    </a:cubicBezTo>
                    <a:cubicBezTo>
                      <a:pt x="13911" y="9286"/>
                      <a:pt x="13933" y="9287"/>
                      <a:pt x="13955" y="9287"/>
                    </a:cubicBezTo>
                    <a:lnTo>
                      <a:pt x="13991" y="9287"/>
                    </a:lnTo>
                    <a:cubicBezTo>
                      <a:pt x="16491" y="9204"/>
                      <a:pt x="18789" y="7918"/>
                      <a:pt x="20146" y="5834"/>
                    </a:cubicBezTo>
                    <a:cubicBezTo>
                      <a:pt x="21027" y="5775"/>
                      <a:pt x="21885" y="5465"/>
                      <a:pt x="22599" y="4941"/>
                    </a:cubicBezTo>
                    <a:cubicBezTo>
                      <a:pt x="25076" y="4834"/>
                      <a:pt x="27028" y="2798"/>
                      <a:pt x="27028" y="322"/>
                    </a:cubicBezTo>
                    <a:cubicBezTo>
                      <a:pt x="27028" y="107"/>
                      <a:pt x="26864" y="0"/>
                      <a:pt x="267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6"/>
              <p:cNvSpPr/>
              <p:nvPr/>
            </p:nvSpPr>
            <p:spPr>
              <a:xfrm>
                <a:off x="7556879" y="3773750"/>
                <a:ext cx="670852" cy="331463"/>
              </a:xfrm>
              <a:custGeom>
                <a:avLst/>
                <a:gdLst/>
                <a:ahLst/>
                <a:cxnLst/>
                <a:rect l="l" t="t" r="r" b="b"/>
                <a:pathLst>
                  <a:path w="20992" h="10372" extrusionOk="0">
                    <a:moveTo>
                      <a:pt x="10490" y="1"/>
                    </a:moveTo>
                    <a:cubicBezTo>
                      <a:pt x="4751" y="1"/>
                      <a:pt x="60" y="4621"/>
                      <a:pt x="1" y="10371"/>
                    </a:cubicBezTo>
                    <a:lnTo>
                      <a:pt x="20991" y="10371"/>
                    </a:lnTo>
                    <a:cubicBezTo>
                      <a:pt x="20920" y="4621"/>
                      <a:pt x="16241" y="1"/>
                      <a:pt x="104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p:cNvSpPr/>
              <p:nvPr/>
            </p:nvSpPr>
            <p:spPr>
              <a:xfrm>
                <a:off x="7048175" y="3937244"/>
                <a:ext cx="1264015" cy="459038"/>
              </a:xfrm>
              <a:custGeom>
                <a:avLst/>
                <a:gdLst/>
                <a:ahLst/>
                <a:cxnLst/>
                <a:rect l="l" t="t" r="r" b="b"/>
                <a:pathLst>
                  <a:path w="39553" h="14364" extrusionOk="0">
                    <a:moveTo>
                      <a:pt x="29054" y="0"/>
                    </a:moveTo>
                    <a:cubicBezTo>
                      <a:pt x="25569" y="0"/>
                      <a:pt x="22228" y="1749"/>
                      <a:pt x="20253" y="4791"/>
                    </a:cubicBezTo>
                    <a:cubicBezTo>
                      <a:pt x="18919" y="4183"/>
                      <a:pt x="17472" y="3862"/>
                      <a:pt x="16022" y="3862"/>
                    </a:cubicBezTo>
                    <a:cubicBezTo>
                      <a:pt x="15995" y="3862"/>
                      <a:pt x="15969" y="3862"/>
                      <a:pt x="15942" y="3862"/>
                    </a:cubicBezTo>
                    <a:cubicBezTo>
                      <a:pt x="15692" y="3862"/>
                      <a:pt x="15454" y="3874"/>
                      <a:pt x="15216" y="3886"/>
                    </a:cubicBezTo>
                    <a:cubicBezTo>
                      <a:pt x="13661" y="1497"/>
                      <a:pt x="11032" y="124"/>
                      <a:pt x="8289" y="124"/>
                    </a:cubicBezTo>
                    <a:cubicBezTo>
                      <a:pt x="7504" y="124"/>
                      <a:pt x="6710" y="236"/>
                      <a:pt x="5929" y="469"/>
                    </a:cubicBezTo>
                    <a:cubicBezTo>
                      <a:pt x="2417" y="1517"/>
                      <a:pt x="0" y="4743"/>
                      <a:pt x="0" y="8410"/>
                    </a:cubicBezTo>
                    <a:lnTo>
                      <a:pt x="7299" y="8410"/>
                    </a:lnTo>
                    <a:cubicBezTo>
                      <a:pt x="6084" y="10149"/>
                      <a:pt x="5441" y="12232"/>
                      <a:pt x="5453" y="14364"/>
                    </a:cubicBezTo>
                    <a:lnTo>
                      <a:pt x="26444" y="14364"/>
                    </a:lnTo>
                    <a:cubicBezTo>
                      <a:pt x="26444" y="13042"/>
                      <a:pt x="26194" y="11732"/>
                      <a:pt x="25706" y="10506"/>
                    </a:cubicBezTo>
                    <a:lnTo>
                      <a:pt x="39553" y="10494"/>
                    </a:lnTo>
                    <a:cubicBezTo>
                      <a:pt x="39553" y="5839"/>
                      <a:pt x="36493" y="1755"/>
                      <a:pt x="32028" y="433"/>
                    </a:cubicBezTo>
                    <a:cubicBezTo>
                      <a:pt x="31043" y="141"/>
                      <a:pt x="30043" y="0"/>
                      <a:pt x="290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36"/>
            <p:cNvGrpSpPr/>
            <p:nvPr/>
          </p:nvGrpSpPr>
          <p:grpSpPr>
            <a:xfrm>
              <a:off x="2891688" y="3994663"/>
              <a:ext cx="535800" cy="790575"/>
              <a:chOff x="4917188" y="4160225"/>
              <a:chExt cx="535800" cy="790575"/>
            </a:xfrm>
          </p:grpSpPr>
          <p:sp>
            <p:nvSpPr>
              <p:cNvPr id="1081" name="Google Shape;1081;p36"/>
              <p:cNvSpPr/>
              <p:nvPr/>
            </p:nvSpPr>
            <p:spPr>
              <a:xfrm>
                <a:off x="4991888" y="4342075"/>
                <a:ext cx="369425" cy="608725"/>
              </a:xfrm>
              <a:custGeom>
                <a:avLst/>
                <a:gdLst/>
                <a:ahLst/>
                <a:cxnLst/>
                <a:rect l="l" t="t" r="r" b="b"/>
                <a:pathLst>
                  <a:path w="14777" h="24349" extrusionOk="0">
                    <a:moveTo>
                      <a:pt x="13967" y="1"/>
                    </a:moveTo>
                    <a:cubicBezTo>
                      <a:pt x="13955" y="3489"/>
                      <a:pt x="11193" y="6359"/>
                      <a:pt x="7692" y="6478"/>
                    </a:cubicBezTo>
                    <a:lnTo>
                      <a:pt x="7692" y="203"/>
                    </a:lnTo>
                    <a:lnTo>
                      <a:pt x="6882" y="203"/>
                    </a:lnTo>
                    <a:lnTo>
                      <a:pt x="6882" y="8264"/>
                    </a:lnTo>
                    <a:cubicBezTo>
                      <a:pt x="3477" y="8037"/>
                      <a:pt x="822" y="5216"/>
                      <a:pt x="822" y="1799"/>
                    </a:cubicBezTo>
                    <a:lnTo>
                      <a:pt x="1" y="1799"/>
                    </a:lnTo>
                    <a:cubicBezTo>
                      <a:pt x="1" y="5668"/>
                      <a:pt x="3025" y="8859"/>
                      <a:pt x="6882" y="9073"/>
                    </a:cubicBezTo>
                    <a:lnTo>
                      <a:pt x="6882" y="20622"/>
                    </a:lnTo>
                    <a:cubicBezTo>
                      <a:pt x="4192" y="20408"/>
                      <a:pt x="2120" y="18158"/>
                      <a:pt x="2120" y="15467"/>
                    </a:cubicBezTo>
                    <a:lnTo>
                      <a:pt x="1298" y="15467"/>
                    </a:lnTo>
                    <a:cubicBezTo>
                      <a:pt x="1298" y="18610"/>
                      <a:pt x="3739" y="21230"/>
                      <a:pt x="6882" y="21444"/>
                    </a:cubicBezTo>
                    <a:lnTo>
                      <a:pt x="6882" y="24349"/>
                    </a:lnTo>
                    <a:lnTo>
                      <a:pt x="7704" y="24349"/>
                    </a:lnTo>
                    <a:lnTo>
                      <a:pt x="7704" y="18062"/>
                    </a:lnTo>
                    <a:cubicBezTo>
                      <a:pt x="11633" y="17943"/>
                      <a:pt x="14764" y="14717"/>
                      <a:pt x="14764" y="10776"/>
                    </a:cubicBezTo>
                    <a:lnTo>
                      <a:pt x="13955" y="10776"/>
                    </a:lnTo>
                    <a:cubicBezTo>
                      <a:pt x="13943" y="14264"/>
                      <a:pt x="11181" y="17122"/>
                      <a:pt x="7704" y="17241"/>
                    </a:cubicBezTo>
                    <a:lnTo>
                      <a:pt x="7704" y="7287"/>
                    </a:lnTo>
                    <a:cubicBezTo>
                      <a:pt x="11633" y="7168"/>
                      <a:pt x="14776" y="3942"/>
                      <a:pt x="14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6"/>
              <p:cNvSpPr/>
              <p:nvPr/>
            </p:nvSpPr>
            <p:spPr>
              <a:xfrm>
                <a:off x="4917188" y="4160225"/>
                <a:ext cx="533725" cy="266700"/>
              </a:xfrm>
              <a:custGeom>
                <a:avLst/>
                <a:gdLst/>
                <a:ahLst/>
                <a:cxnLst/>
                <a:rect l="l" t="t" r="r" b="b"/>
                <a:pathLst>
                  <a:path w="21349" h="10668" extrusionOk="0">
                    <a:moveTo>
                      <a:pt x="10680" y="0"/>
                    </a:moveTo>
                    <a:cubicBezTo>
                      <a:pt x="4786" y="0"/>
                      <a:pt x="0" y="4774"/>
                      <a:pt x="12" y="10668"/>
                    </a:cubicBezTo>
                    <a:lnTo>
                      <a:pt x="21348" y="10668"/>
                    </a:lnTo>
                    <a:cubicBezTo>
                      <a:pt x="21348" y="4774"/>
                      <a:pt x="16574" y="0"/>
                      <a:pt x="106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6"/>
              <p:cNvSpPr/>
              <p:nvPr/>
            </p:nvSpPr>
            <p:spPr>
              <a:xfrm>
                <a:off x="5248463" y="4516500"/>
                <a:ext cx="204525" cy="102425"/>
              </a:xfrm>
              <a:custGeom>
                <a:avLst/>
                <a:gdLst/>
                <a:ahLst/>
                <a:cxnLst/>
                <a:rect l="l" t="t" r="r" b="b"/>
                <a:pathLst>
                  <a:path w="8181" h="4097" extrusionOk="0">
                    <a:moveTo>
                      <a:pt x="4097" y="1"/>
                    </a:moveTo>
                    <a:cubicBezTo>
                      <a:pt x="1834" y="1"/>
                      <a:pt x="1" y="1834"/>
                      <a:pt x="1" y="4097"/>
                    </a:cubicBezTo>
                    <a:lnTo>
                      <a:pt x="8180" y="4097"/>
                    </a:lnTo>
                    <a:cubicBezTo>
                      <a:pt x="8180" y="1834"/>
                      <a:pt x="6347" y="1"/>
                      <a:pt x="40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4962138" y="4657300"/>
                <a:ext cx="147350" cy="73850"/>
              </a:xfrm>
              <a:custGeom>
                <a:avLst/>
                <a:gdLst/>
                <a:ahLst/>
                <a:cxnLst/>
                <a:rect l="l" t="t" r="r" b="b"/>
                <a:pathLst>
                  <a:path w="5894" h="2954" extrusionOk="0">
                    <a:moveTo>
                      <a:pt x="2941" y="0"/>
                    </a:moveTo>
                    <a:cubicBezTo>
                      <a:pt x="1310" y="0"/>
                      <a:pt x="0" y="1322"/>
                      <a:pt x="0" y="2953"/>
                    </a:cubicBezTo>
                    <a:lnTo>
                      <a:pt x="5894" y="2953"/>
                    </a:lnTo>
                    <a:cubicBezTo>
                      <a:pt x="5894" y="1322"/>
                      <a:pt x="4572" y="0"/>
                      <a:pt x="29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 name="Google Shape;1085;p36"/>
            <p:cNvGrpSpPr/>
            <p:nvPr/>
          </p:nvGrpSpPr>
          <p:grpSpPr>
            <a:xfrm>
              <a:off x="6518929" y="934475"/>
              <a:ext cx="953258" cy="399719"/>
              <a:chOff x="1855275" y="1547350"/>
              <a:chExt cx="154800" cy="64900"/>
            </a:xfrm>
          </p:grpSpPr>
          <p:sp>
            <p:nvSpPr>
              <p:cNvPr id="1086" name="Google Shape;1086;p36"/>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6"/>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91;p36"/>
            <p:cNvGrpSpPr/>
            <p:nvPr/>
          </p:nvGrpSpPr>
          <p:grpSpPr>
            <a:xfrm>
              <a:off x="-641918" y="885445"/>
              <a:ext cx="2233191" cy="936935"/>
              <a:chOff x="1855275" y="1547350"/>
              <a:chExt cx="154800" cy="64900"/>
            </a:xfrm>
          </p:grpSpPr>
          <p:sp>
            <p:nvSpPr>
              <p:cNvPr id="1092" name="Google Shape;1092;p36"/>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36"/>
            <p:cNvGrpSpPr/>
            <p:nvPr/>
          </p:nvGrpSpPr>
          <p:grpSpPr>
            <a:xfrm>
              <a:off x="1252442" y="331073"/>
              <a:ext cx="1180814" cy="495181"/>
              <a:chOff x="1855275" y="1547350"/>
              <a:chExt cx="154800" cy="64900"/>
            </a:xfrm>
          </p:grpSpPr>
          <p:sp>
            <p:nvSpPr>
              <p:cNvPr id="1098" name="Google Shape;1098;p36"/>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6"/>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36"/>
            <p:cNvGrpSpPr/>
            <p:nvPr/>
          </p:nvGrpSpPr>
          <p:grpSpPr>
            <a:xfrm>
              <a:off x="7597279" y="314204"/>
              <a:ext cx="1261156" cy="528916"/>
              <a:chOff x="1855275" y="1547350"/>
              <a:chExt cx="154800" cy="64900"/>
            </a:xfrm>
          </p:grpSpPr>
          <p:sp>
            <p:nvSpPr>
              <p:cNvPr id="1104" name="Google Shape;1104;p36"/>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6"/>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6"/>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6"/>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9" name="Google Shape;1109;p36"/>
            <p:cNvSpPr/>
            <p:nvPr/>
          </p:nvSpPr>
          <p:spPr>
            <a:xfrm>
              <a:off x="0" y="4226450"/>
              <a:ext cx="4824742" cy="920139"/>
            </a:xfrm>
            <a:custGeom>
              <a:avLst/>
              <a:gdLst/>
              <a:ahLst/>
              <a:cxnLst/>
              <a:rect l="l" t="t" r="r" b="b"/>
              <a:pathLst>
                <a:path w="151805" h="19278" extrusionOk="0">
                  <a:moveTo>
                    <a:pt x="0" y="1"/>
                  </a:moveTo>
                  <a:cubicBezTo>
                    <a:pt x="0" y="1"/>
                    <a:pt x="34992" y="6109"/>
                    <a:pt x="64449" y="7097"/>
                  </a:cubicBezTo>
                  <a:cubicBezTo>
                    <a:pt x="98822" y="8264"/>
                    <a:pt x="151805" y="19277"/>
                    <a:pt x="151805" y="19277"/>
                  </a:cubicBezTo>
                  <a:lnTo>
                    <a:pt x="0" y="192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960525" y="3706999"/>
              <a:ext cx="2826324" cy="1439649"/>
            </a:xfrm>
            <a:custGeom>
              <a:avLst/>
              <a:gdLst/>
              <a:ahLst/>
              <a:cxnLst/>
              <a:rect l="l" t="t" r="r" b="b"/>
              <a:pathLst>
                <a:path w="195323" h="109085" extrusionOk="0">
                  <a:moveTo>
                    <a:pt x="101442" y="21479"/>
                  </a:moveTo>
                  <a:lnTo>
                    <a:pt x="104180" y="25122"/>
                  </a:lnTo>
                  <a:cubicBezTo>
                    <a:pt x="104180" y="25122"/>
                    <a:pt x="106180" y="23717"/>
                    <a:pt x="109467" y="23622"/>
                  </a:cubicBezTo>
                  <a:cubicBezTo>
                    <a:pt x="112741" y="23515"/>
                    <a:pt x="117849" y="28349"/>
                    <a:pt x="117849" y="28349"/>
                  </a:cubicBezTo>
                  <a:cubicBezTo>
                    <a:pt x="117849" y="28349"/>
                    <a:pt x="122956" y="25694"/>
                    <a:pt x="123504" y="23622"/>
                  </a:cubicBezTo>
                  <a:cubicBezTo>
                    <a:pt x="124052" y="21538"/>
                    <a:pt x="124957" y="21181"/>
                    <a:pt x="125873" y="18490"/>
                  </a:cubicBezTo>
                  <a:cubicBezTo>
                    <a:pt x="126778" y="15812"/>
                    <a:pt x="129695" y="15085"/>
                    <a:pt x="130981" y="13657"/>
                  </a:cubicBezTo>
                  <a:cubicBezTo>
                    <a:pt x="132255" y="12216"/>
                    <a:pt x="135720" y="12216"/>
                    <a:pt x="136268" y="13657"/>
                  </a:cubicBezTo>
                  <a:cubicBezTo>
                    <a:pt x="136803" y="15085"/>
                    <a:pt x="140280" y="17955"/>
                    <a:pt x="141006" y="20467"/>
                  </a:cubicBezTo>
                  <a:cubicBezTo>
                    <a:pt x="141721" y="22979"/>
                    <a:pt x="141554" y="25122"/>
                    <a:pt x="144650" y="27634"/>
                  </a:cubicBezTo>
                  <a:cubicBezTo>
                    <a:pt x="147745" y="30147"/>
                    <a:pt x="149745" y="35338"/>
                    <a:pt x="151210" y="37302"/>
                  </a:cubicBezTo>
                  <a:cubicBezTo>
                    <a:pt x="152662" y="39279"/>
                    <a:pt x="153758" y="42684"/>
                    <a:pt x="154484" y="46446"/>
                  </a:cubicBezTo>
                  <a:cubicBezTo>
                    <a:pt x="155210" y="50209"/>
                    <a:pt x="195323" y="68473"/>
                    <a:pt x="195323" y="68473"/>
                  </a:cubicBezTo>
                  <a:lnTo>
                    <a:pt x="195323" y="109085"/>
                  </a:lnTo>
                  <a:lnTo>
                    <a:pt x="0" y="109085"/>
                  </a:lnTo>
                  <a:lnTo>
                    <a:pt x="0" y="65044"/>
                  </a:lnTo>
                  <a:cubicBezTo>
                    <a:pt x="0" y="65044"/>
                    <a:pt x="9156" y="63020"/>
                    <a:pt x="11823" y="59091"/>
                  </a:cubicBezTo>
                  <a:cubicBezTo>
                    <a:pt x="14490" y="55150"/>
                    <a:pt x="14288" y="53542"/>
                    <a:pt x="15931" y="53638"/>
                  </a:cubicBezTo>
                  <a:cubicBezTo>
                    <a:pt x="17562" y="53745"/>
                    <a:pt x="18181" y="52328"/>
                    <a:pt x="19312" y="50221"/>
                  </a:cubicBezTo>
                  <a:cubicBezTo>
                    <a:pt x="20444" y="48101"/>
                    <a:pt x="21158" y="45077"/>
                    <a:pt x="22182" y="45375"/>
                  </a:cubicBezTo>
                  <a:cubicBezTo>
                    <a:pt x="23206" y="45684"/>
                    <a:pt x="23313" y="46387"/>
                    <a:pt x="25051" y="44267"/>
                  </a:cubicBezTo>
                  <a:cubicBezTo>
                    <a:pt x="26790" y="42148"/>
                    <a:pt x="30278" y="41041"/>
                    <a:pt x="31207" y="38922"/>
                  </a:cubicBezTo>
                  <a:cubicBezTo>
                    <a:pt x="32124" y="36814"/>
                    <a:pt x="34481" y="29956"/>
                    <a:pt x="35814" y="28849"/>
                  </a:cubicBezTo>
                  <a:cubicBezTo>
                    <a:pt x="37160" y="27730"/>
                    <a:pt x="38481" y="26527"/>
                    <a:pt x="38993" y="25110"/>
                  </a:cubicBezTo>
                  <a:cubicBezTo>
                    <a:pt x="39505" y="23705"/>
                    <a:pt x="41053" y="24539"/>
                    <a:pt x="41768" y="23622"/>
                  </a:cubicBezTo>
                  <a:cubicBezTo>
                    <a:pt x="42482" y="22693"/>
                    <a:pt x="43613" y="14323"/>
                    <a:pt x="44327" y="12609"/>
                  </a:cubicBezTo>
                  <a:cubicBezTo>
                    <a:pt x="45054" y="10882"/>
                    <a:pt x="46078" y="10692"/>
                    <a:pt x="46685" y="10894"/>
                  </a:cubicBezTo>
                  <a:cubicBezTo>
                    <a:pt x="47304" y="11097"/>
                    <a:pt x="48328" y="9275"/>
                    <a:pt x="49661" y="8573"/>
                  </a:cubicBezTo>
                  <a:cubicBezTo>
                    <a:pt x="51007" y="7870"/>
                    <a:pt x="52233" y="7465"/>
                    <a:pt x="53352" y="7763"/>
                  </a:cubicBezTo>
                  <a:cubicBezTo>
                    <a:pt x="54483" y="8073"/>
                    <a:pt x="53972" y="11894"/>
                    <a:pt x="54281" y="12406"/>
                  </a:cubicBezTo>
                  <a:cubicBezTo>
                    <a:pt x="54591" y="12906"/>
                    <a:pt x="56127" y="11394"/>
                    <a:pt x="56436" y="10085"/>
                  </a:cubicBezTo>
                  <a:cubicBezTo>
                    <a:pt x="56746" y="8775"/>
                    <a:pt x="62996" y="5953"/>
                    <a:pt x="63913" y="4941"/>
                  </a:cubicBezTo>
                  <a:cubicBezTo>
                    <a:pt x="64842" y="3941"/>
                    <a:pt x="63711" y="2417"/>
                    <a:pt x="65044" y="1215"/>
                  </a:cubicBezTo>
                  <a:cubicBezTo>
                    <a:pt x="66378" y="0"/>
                    <a:pt x="68426" y="203"/>
                    <a:pt x="70378" y="1215"/>
                  </a:cubicBezTo>
                  <a:cubicBezTo>
                    <a:pt x="72331" y="2215"/>
                    <a:pt x="72331" y="3227"/>
                    <a:pt x="73450" y="3334"/>
                  </a:cubicBezTo>
                  <a:cubicBezTo>
                    <a:pt x="74581" y="3429"/>
                    <a:pt x="74581" y="4536"/>
                    <a:pt x="76224" y="4739"/>
                  </a:cubicBezTo>
                  <a:cubicBezTo>
                    <a:pt x="77867" y="4941"/>
                    <a:pt x="79094" y="4941"/>
                    <a:pt x="79403" y="6453"/>
                  </a:cubicBezTo>
                  <a:cubicBezTo>
                    <a:pt x="79713" y="7965"/>
                    <a:pt x="80630" y="5953"/>
                    <a:pt x="82166" y="6953"/>
                  </a:cubicBezTo>
                  <a:cubicBezTo>
                    <a:pt x="83701" y="7965"/>
                    <a:pt x="85856" y="8168"/>
                    <a:pt x="86368" y="9585"/>
                  </a:cubicBezTo>
                  <a:cubicBezTo>
                    <a:pt x="86892" y="10990"/>
                    <a:pt x="86880" y="12609"/>
                    <a:pt x="88321" y="12502"/>
                  </a:cubicBezTo>
                  <a:cubicBezTo>
                    <a:pt x="89762" y="12406"/>
                    <a:pt x="90059" y="13109"/>
                    <a:pt x="90988" y="13811"/>
                  </a:cubicBezTo>
                  <a:cubicBezTo>
                    <a:pt x="91905" y="14526"/>
                    <a:pt x="93453" y="13740"/>
                    <a:pt x="93750" y="14585"/>
                  </a:cubicBezTo>
                  <a:cubicBezTo>
                    <a:pt x="94060" y="15431"/>
                    <a:pt x="96012" y="15621"/>
                    <a:pt x="96215" y="16335"/>
                  </a:cubicBezTo>
                  <a:cubicBezTo>
                    <a:pt x="96417" y="17050"/>
                    <a:pt x="97144" y="18550"/>
                    <a:pt x="98679" y="18348"/>
                  </a:cubicBezTo>
                  <a:cubicBezTo>
                    <a:pt x="100215" y="18157"/>
                    <a:pt x="100835" y="18252"/>
                    <a:pt x="101144" y="19860"/>
                  </a:cubicBez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1" name="Google Shape;1111;p36"/>
            <p:cNvGrpSpPr/>
            <p:nvPr/>
          </p:nvGrpSpPr>
          <p:grpSpPr>
            <a:xfrm>
              <a:off x="-92" y="3884274"/>
              <a:ext cx="11123316" cy="1439649"/>
              <a:chOff x="-92" y="3884274"/>
              <a:chExt cx="11123316" cy="1439649"/>
            </a:xfrm>
          </p:grpSpPr>
          <p:sp>
            <p:nvSpPr>
              <p:cNvPr id="1112" name="Google Shape;1112;p36"/>
              <p:cNvSpPr/>
              <p:nvPr/>
            </p:nvSpPr>
            <p:spPr>
              <a:xfrm flipH="1">
                <a:off x="-92" y="4682325"/>
                <a:ext cx="9144092" cy="461491"/>
              </a:xfrm>
              <a:custGeom>
                <a:avLst/>
                <a:gdLst/>
                <a:ahLst/>
                <a:cxnLst/>
                <a:rect l="l" t="t" r="r" b="b"/>
                <a:pathLst>
                  <a:path w="195251" h="32374" extrusionOk="0">
                    <a:moveTo>
                      <a:pt x="0" y="4442"/>
                    </a:moveTo>
                    <a:cubicBezTo>
                      <a:pt x="0" y="4442"/>
                      <a:pt x="43517" y="1"/>
                      <a:pt x="100596" y="12883"/>
                    </a:cubicBezTo>
                    <a:cubicBezTo>
                      <a:pt x="140863" y="21980"/>
                      <a:pt x="178522" y="7847"/>
                      <a:pt x="195251" y="7847"/>
                    </a:cubicBezTo>
                    <a:lnTo>
                      <a:pt x="195251" y="32374"/>
                    </a:lnTo>
                    <a:lnTo>
                      <a:pt x="0" y="3237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8296900" y="3884274"/>
                <a:ext cx="2826324" cy="1439649"/>
              </a:xfrm>
              <a:custGeom>
                <a:avLst/>
                <a:gdLst/>
                <a:ahLst/>
                <a:cxnLst/>
                <a:rect l="l" t="t" r="r" b="b"/>
                <a:pathLst>
                  <a:path w="195323" h="109085" extrusionOk="0">
                    <a:moveTo>
                      <a:pt x="101442" y="21479"/>
                    </a:moveTo>
                    <a:lnTo>
                      <a:pt x="104180" y="25122"/>
                    </a:lnTo>
                    <a:cubicBezTo>
                      <a:pt x="104180" y="25122"/>
                      <a:pt x="106180" y="23717"/>
                      <a:pt x="109467" y="23622"/>
                    </a:cubicBezTo>
                    <a:cubicBezTo>
                      <a:pt x="112741" y="23515"/>
                      <a:pt x="117849" y="28349"/>
                      <a:pt x="117849" y="28349"/>
                    </a:cubicBezTo>
                    <a:cubicBezTo>
                      <a:pt x="117849" y="28349"/>
                      <a:pt x="122956" y="25694"/>
                      <a:pt x="123504" y="23622"/>
                    </a:cubicBezTo>
                    <a:cubicBezTo>
                      <a:pt x="124052" y="21538"/>
                      <a:pt x="124957" y="21181"/>
                      <a:pt x="125873" y="18490"/>
                    </a:cubicBezTo>
                    <a:cubicBezTo>
                      <a:pt x="126778" y="15812"/>
                      <a:pt x="129695" y="15085"/>
                      <a:pt x="130981" y="13657"/>
                    </a:cubicBezTo>
                    <a:cubicBezTo>
                      <a:pt x="132255" y="12216"/>
                      <a:pt x="135720" y="12216"/>
                      <a:pt x="136268" y="13657"/>
                    </a:cubicBezTo>
                    <a:cubicBezTo>
                      <a:pt x="136803" y="15085"/>
                      <a:pt x="140280" y="17955"/>
                      <a:pt x="141006" y="20467"/>
                    </a:cubicBezTo>
                    <a:cubicBezTo>
                      <a:pt x="141721" y="22979"/>
                      <a:pt x="141554" y="25122"/>
                      <a:pt x="144650" y="27634"/>
                    </a:cubicBezTo>
                    <a:cubicBezTo>
                      <a:pt x="147745" y="30147"/>
                      <a:pt x="149745" y="35338"/>
                      <a:pt x="151210" y="37302"/>
                    </a:cubicBezTo>
                    <a:cubicBezTo>
                      <a:pt x="152662" y="39279"/>
                      <a:pt x="153758" y="42684"/>
                      <a:pt x="154484" y="46446"/>
                    </a:cubicBezTo>
                    <a:cubicBezTo>
                      <a:pt x="155210" y="50209"/>
                      <a:pt x="195323" y="68473"/>
                      <a:pt x="195323" y="68473"/>
                    </a:cubicBezTo>
                    <a:lnTo>
                      <a:pt x="195323" y="109085"/>
                    </a:lnTo>
                    <a:lnTo>
                      <a:pt x="0" y="109085"/>
                    </a:lnTo>
                    <a:lnTo>
                      <a:pt x="0" y="65044"/>
                    </a:lnTo>
                    <a:cubicBezTo>
                      <a:pt x="0" y="65044"/>
                      <a:pt x="9156" y="63020"/>
                      <a:pt x="11823" y="59091"/>
                    </a:cubicBezTo>
                    <a:cubicBezTo>
                      <a:pt x="14490" y="55150"/>
                      <a:pt x="14288" y="53542"/>
                      <a:pt x="15931" y="53638"/>
                    </a:cubicBezTo>
                    <a:cubicBezTo>
                      <a:pt x="17562" y="53745"/>
                      <a:pt x="18181" y="52328"/>
                      <a:pt x="19312" y="50221"/>
                    </a:cubicBezTo>
                    <a:cubicBezTo>
                      <a:pt x="20444" y="48101"/>
                      <a:pt x="21158" y="45077"/>
                      <a:pt x="22182" y="45375"/>
                    </a:cubicBezTo>
                    <a:cubicBezTo>
                      <a:pt x="23206" y="45684"/>
                      <a:pt x="23313" y="46387"/>
                      <a:pt x="25051" y="44267"/>
                    </a:cubicBezTo>
                    <a:cubicBezTo>
                      <a:pt x="26790" y="42148"/>
                      <a:pt x="30278" y="41041"/>
                      <a:pt x="31207" y="38922"/>
                    </a:cubicBezTo>
                    <a:cubicBezTo>
                      <a:pt x="32124" y="36814"/>
                      <a:pt x="34481" y="29956"/>
                      <a:pt x="35814" y="28849"/>
                    </a:cubicBezTo>
                    <a:cubicBezTo>
                      <a:pt x="37160" y="27730"/>
                      <a:pt x="38481" y="26527"/>
                      <a:pt x="38993" y="25110"/>
                    </a:cubicBezTo>
                    <a:cubicBezTo>
                      <a:pt x="39505" y="23705"/>
                      <a:pt x="41053" y="24539"/>
                      <a:pt x="41768" y="23622"/>
                    </a:cubicBezTo>
                    <a:cubicBezTo>
                      <a:pt x="42482" y="22693"/>
                      <a:pt x="43613" y="14323"/>
                      <a:pt x="44327" y="12609"/>
                    </a:cubicBezTo>
                    <a:cubicBezTo>
                      <a:pt x="45054" y="10882"/>
                      <a:pt x="46078" y="10692"/>
                      <a:pt x="46685" y="10894"/>
                    </a:cubicBezTo>
                    <a:cubicBezTo>
                      <a:pt x="47304" y="11097"/>
                      <a:pt x="48328" y="9275"/>
                      <a:pt x="49661" y="8573"/>
                    </a:cubicBezTo>
                    <a:cubicBezTo>
                      <a:pt x="51007" y="7870"/>
                      <a:pt x="52233" y="7465"/>
                      <a:pt x="53352" y="7763"/>
                    </a:cubicBezTo>
                    <a:cubicBezTo>
                      <a:pt x="54483" y="8073"/>
                      <a:pt x="53972" y="11894"/>
                      <a:pt x="54281" y="12406"/>
                    </a:cubicBezTo>
                    <a:cubicBezTo>
                      <a:pt x="54591" y="12906"/>
                      <a:pt x="56127" y="11394"/>
                      <a:pt x="56436" y="10085"/>
                    </a:cubicBezTo>
                    <a:cubicBezTo>
                      <a:pt x="56746" y="8775"/>
                      <a:pt x="62996" y="5953"/>
                      <a:pt x="63913" y="4941"/>
                    </a:cubicBezTo>
                    <a:cubicBezTo>
                      <a:pt x="64842" y="3941"/>
                      <a:pt x="63711" y="2417"/>
                      <a:pt x="65044" y="1215"/>
                    </a:cubicBezTo>
                    <a:cubicBezTo>
                      <a:pt x="66378" y="0"/>
                      <a:pt x="68426" y="203"/>
                      <a:pt x="70378" y="1215"/>
                    </a:cubicBezTo>
                    <a:cubicBezTo>
                      <a:pt x="72331" y="2215"/>
                      <a:pt x="72331" y="3227"/>
                      <a:pt x="73450" y="3334"/>
                    </a:cubicBezTo>
                    <a:cubicBezTo>
                      <a:pt x="74581" y="3429"/>
                      <a:pt x="74581" y="4536"/>
                      <a:pt x="76224" y="4739"/>
                    </a:cubicBezTo>
                    <a:cubicBezTo>
                      <a:pt x="77867" y="4941"/>
                      <a:pt x="79094" y="4941"/>
                      <a:pt x="79403" y="6453"/>
                    </a:cubicBezTo>
                    <a:cubicBezTo>
                      <a:pt x="79713" y="7965"/>
                      <a:pt x="80630" y="5953"/>
                      <a:pt x="82166" y="6953"/>
                    </a:cubicBezTo>
                    <a:cubicBezTo>
                      <a:pt x="83701" y="7965"/>
                      <a:pt x="85856" y="8168"/>
                      <a:pt x="86368" y="9585"/>
                    </a:cubicBezTo>
                    <a:cubicBezTo>
                      <a:pt x="86892" y="10990"/>
                      <a:pt x="86880" y="12609"/>
                      <a:pt x="88321" y="12502"/>
                    </a:cubicBezTo>
                    <a:cubicBezTo>
                      <a:pt x="89762" y="12406"/>
                      <a:pt x="90059" y="13109"/>
                      <a:pt x="90988" y="13811"/>
                    </a:cubicBezTo>
                    <a:cubicBezTo>
                      <a:pt x="91905" y="14526"/>
                      <a:pt x="93453" y="13740"/>
                      <a:pt x="93750" y="14585"/>
                    </a:cubicBezTo>
                    <a:cubicBezTo>
                      <a:pt x="94060" y="15431"/>
                      <a:pt x="96012" y="15621"/>
                      <a:pt x="96215" y="16335"/>
                    </a:cubicBezTo>
                    <a:cubicBezTo>
                      <a:pt x="96417" y="17050"/>
                      <a:pt x="97144" y="18550"/>
                      <a:pt x="98679" y="18348"/>
                    </a:cubicBezTo>
                    <a:cubicBezTo>
                      <a:pt x="100215" y="18157"/>
                      <a:pt x="100835" y="18252"/>
                      <a:pt x="101144" y="19860"/>
                    </a:cubicBez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79"/>
        <p:cNvGrpSpPr/>
        <p:nvPr/>
      </p:nvGrpSpPr>
      <p:grpSpPr>
        <a:xfrm>
          <a:off x="0" y="0"/>
          <a:ext cx="0" cy="0"/>
          <a:chOff x="0" y="0"/>
          <a:chExt cx="0" cy="0"/>
        </a:xfrm>
      </p:grpSpPr>
      <p:grpSp>
        <p:nvGrpSpPr>
          <p:cNvPr id="80" name="Google Shape;80;p5"/>
          <p:cNvGrpSpPr/>
          <p:nvPr/>
        </p:nvGrpSpPr>
        <p:grpSpPr>
          <a:xfrm>
            <a:off x="-51" y="-331176"/>
            <a:ext cx="10433227" cy="5474677"/>
            <a:chOff x="-51" y="-331176"/>
            <a:chExt cx="10433227" cy="5474677"/>
          </a:xfrm>
        </p:grpSpPr>
        <p:sp>
          <p:nvSpPr>
            <p:cNvPr id="81" name="Google Shape;81;p5"/>
            <p:cNvSpPr/>
            <p:nvPr/>
          </p:nvSpPr>
          <p:spPr>
            <a:xfrm flipH="1">
              <a:off x="-51" y="4570800"/>
              <a:ext cx="4724451" cy="572701"/>
            </a:xfrm>
            <a:custGeom>
              <a:avLst/>
              <a:gdLst/>
              <a:ahLst/>
              <a:cxnLst/>
              <a:rect l="l" t="t" r="r" b="b"/>
              <a:pathLst>
                <a:path w="116087" h="19278" extrusionOk="0">
                  <a:moveTo>
                    <a:pt x="116086" y="1"/>
                  </a:moveTo>
                  <a:cubicBezTo>
                    <a:pt x="116086" y="1"/>
                    <a:pt x="87666" y="11097"/>
                    <a:pt x="51924" y="7097"/>
                  </a:cubicBezTo>
                  <a:cubicBezTo>
                    <a:pt x="25777" y="4180"/>
                    <a:pt x="0" y="19277"/>
                    <a:pt x="0" y="19277"/>
                  </a:cubicBezTo>
                  <a:lnTo>
                    <a:pt x="116086" y="1927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7877575" y="-331176"/>
              <a:ext cx="2555602" cy="2555602"/>
            </a:xfrm>
            <a:custGeom>
              <a:avLst/>
              <a:gdLst/>
              <a:ahLst/>
              <a:cxnLst/>
              <a:rect l="l" t="t" r="r" b="b"/>
              <a:pathLst>
                <a:path w="38755" h="38755" extrusionOk="0">
                  <a:moveTo>
                    <a:pt x="19384" y="0"/>
                  </a:moveTo>
                  <a:cubicBezTo>
                    <a:pt x="8680" y="0"/>
                    <a:pt x="0" y="8668"/>
                    <a:pt x="0" y="19371"/>
                  </a:cubicBezTo>
                  <a:cubicBezTo>
                    <a:pt x="0" y="30075"/>
                    <a:pt x="8680" y="38755"/>
                    <a:pt x="19384" y="38755"/>
                  </a:cubicBezTo>
                  <a:cubicBezTo>
                    <a:pt x="30087" y="38755"/>
                    <a:pt x="38755" y="30075"/>
                    <a:pt x="38755" y="19371"/>
                  </a:cubicBezTo>
                  <a:cubicBezTo>
                    <a:pt x="38755" y="8668"/>
                    <a:pt x="30087" y="0"/>
                    <a:pt x="19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5"/>
            <p:cNvGrpSpPr/>
            <p:nvPr/>
          </p:nvGrpSpPr>
          <p:grpSpPr>
            <a:xfrm>
              <a:off x="7580223" y="662105"/>
              <a:ext cx="1701360" cy="714504"/>
              <a:chOff x="1855275" y="1547350"/>
              <a:chExt cx="154800" cy="64900"/>
            </a:xfrm>
          </p:grpSpPr>
          <p:sp>
            <p:nvSpPr>
              <p:cNvPr id="84" name="Google Shape;84;p5"/>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5"/>
            <p:cNvGrpSpPr/>
            <p:nvPr/>
          </p:nvGrpSpPr>
          <p:grpSpPr>
            <a:xfrm>
              <a:off x="8869056" y="212946"/>
              <a:ext cx="1015116" cy="449160"/>
              <a:chOff x="1855275" y="1547350"/>
              <a:chExt cx="154800" cy="64900"/>
            </a:xfrm>
          </p:grpSpPr>
          <p:sp>
            <p:nvSpPr>
              <p:cNvPr id="90" name="Google Shape;90;p5"/>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 name="Google Shape;95;p5"/>
          <p:cNvSpPr txBox="1">
            <a:spLocks noGrp="1"/>
          </p:cNvSpPr>
          <p:nvPr>
            <p:ph type="title"/>
          </p:nvPr>
        </p:nvSpPr>
        <p:spPr>
          <a:xfrm>
            <a:off x="1038525" y="415353"/>
            <a:ext cx="7066800" cy="5727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3200"/>
              <a:buNone/>
              <a:defRPr>
                <a:solidFill>
                  <a:schemeClr val="accent1"/>
                </a:solidFill>
              </a:defRPr>
            </a:lvl1pPr>
            <a:lvl2pPr lvl="1">
              <a:spcBef>
                <a:spcPts val="0"/>
              </a:spcBef>
              <a:spcAft>
                <a:spcPts val="0"/>
              </a:spcAft>
              <a:buClr>
                <a:schemeClr val="accent1"/>
              </a:buClr>
              <a:buSzPts val="3200"/>
              <a:buNone/>
              <a:defRPr>
                <a:solidFill>
                  <a:schemeClr val="accent1"/>
                </a:solidFill>
              </a:defRPr>
            </a:lvl2pPr>
            <a:lvl3pPr lvl="2">
              <a:spcBef>
                <a:spcPts val="0"/>
              </a:spcBef>
              <a:spcAft>
                <a:spcPts val="0"/>
              </a:spcAft>
              <a:buClr>
                <a:schemeClr val="accent1"/>
              </a:buClr>
              <a:buSzPts val="3200"/>
              <a:buNone/>
              <a:defRPr>
                <a:solidFill>
                  <a:schemeClr val="accent1"/>
                </a:solidFill>
              </a:defRPr>
            </a:lvl3pPr>
            <a:lvl4pPr lvl="3">
              <a:spcBef>
                <a:spcPts val="0"/>
              </a:spcBef>
              <a:spcAft>
                <a:spcPts val="0"/>
              </a:spcAft>
              <a:buClr>
                <a:schemeClr val="accent1"/>
              </a:buClr>
              <a:buSzPts val="3200"/>
              <a:buNone/>
              <a:defRPr>
                <a:solidFill>
                  <a:schemeClr val="accent1"/>
                </a:solidFill>
              </a:defRPr>
            </a:lvl4pPr>
            <a:lvl5pPr lvl="4">
              <a:spcBef>
                <a:spcPts val="0"/>
              </a:spcBef>
              <a:spcAft>
                <a:spcPts val="0"/>
              </a:spcAft>
              <a:buClr>
                <a:schemeClr val="accent1"/>
              </a:buClr>
              <a:buSzPts val="3200"/>
              <a:buNone/>
              <a:defRPr>
                <a:solidFill>
                  <a:schemeClr val="accent1"/>
                </a:solidFill>
              </a:defRPr>
            </a:lvl5pPr>
            <a:lvl6pPr lvl="5">
              <a:spcBef>
                <a:spcPts val="0"/>
              </a:spcBef>
              <a:spcAft>
                <a:spcPts val="0"/>
              </a:spcAft>
              <a:buClr>
                <a:schemeClr val="accent1"/>
              </a:buClr>
              <a:buSzPts val="3200"/>
              <a:buNone/>
              <a:defRPr>
                <a:solidFill>
                  <a:schemeClr val="accent1"/>
                </a:solidFill>
              </a:defRPr>
            </a:lvl6pPr>
            <a:lvl7pPr lvl="6">
              <a:spcBef>
                <a:spcPts val="0"/>
              </a:spcBef>
              <a:spcAft>
                <a:spcPts val="0"/>
              </a:spcAft>
              <a:buClr>
                <a:schemeClr val="accent1"/>
              </a:buClr>
              <a:buSzPts val="3200"/>
              <a:buNone/>
              <a:defRPr>
                <a:solidFill>
                  <a:schemeClr val="accent1"/>
                </a:solidFill>
              </a:defRPr>
            </a:lvl7pPr>
            <a:lvl8pPr lvl="7">
              <a:spcBef>
                <a:spcPts val="0"/>
              </a:spcBef>
              <a:spcAft>
                <a:spcPts val="0"/>
              </a:spcAft>
              <a:buClr>
                <a:schemeClr val="accent1"/>
              </a:buClr>
              <a:buSzPts val="3200"/>
              <a:buNone/>
              <a:defRPr>
                <a:solidFill>
                  <a:schemeClr val="accent1"/>
                </a:solidFill>
              </a:defRPr>
            </a:lvl8pPr>
            <a:lvl9pPr lvl="8">
              <a:spcBef>
                <a:spcPts val="0"/>
              </a:spcBef>
              <a:spcAft>
                <a:spcPts val="0"/>
              </a:spcAft>
              <a:buClr>
                <a:schemeClr val="accent1"/>
              </a:buClr>
              <a:buSzPts val="3200"/>
              <a:buNone/>
              <a:defRPr>
                <a:solidFill>
                  <a:schemeClr val="accent1"/>
                </a:solidFill>
              </a:defRPr>
            </a:lvl9pPr>
          </a:lstStyle>
          <a:p>
            <a:endParaRPr/>
          </a:p>
        </p:txBody>
      </p:sp>
      <p:sp>
        <p:nvSpPr>
          <p:cNvPr id="96" name="Google Shape;96;p5"/>
          <p:cNvSpPr txBox="1">
            <a:spLocks noGrp="1"/>
          </p:cNvSpPr>
          <p:nvPr>
            <p:ph type="body" idx="1"/>
          </p:nvPr>
        </p:nvSpPr>
        <p:spPr>
          <a:xfrm>
            <a:off x="1416825" y="2687781"/>
            <a:ext cx="2783400" cy="15420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Clr>
                <a:schemeClr val="accent1"/>
              </a:buClr>
              <a:buSzPts val="1400"/>
              <a:buChar char="●"/>
              <a:defRPr>
                <a:solidFill>
                  <a:schemeClr val="accent1"/>
                </a:solidFill>
              </a:defRPr>
            </a:lvl1pPr>
            <a:lvl2pPr marL="914400" lvl="1" indent="-317500">
              <a:spcBef>
                <a:spcPts val="0"/>
              </a:spcBef>
              <a:spcAft>
                <a:spcPts val="0"/>
              </a:spcAft>
              <a:buClr>
                <a:schemeClr val="accent1"/>
              </a:buClr>
              <a:buSzPts val="1400"/>
              <a:buChar char="○"/>
              <a:defRPr>
                <a:solidFill>
                  <a:schemeClr val="accent1"/>
                </a:solidFill>
              </a:defRPr>
            </a:lvl2pPr>
            <a:lvl3pPr marL="1371600" lvl="2" indent="-317500">
              <a:spcBef>
                <a:spcPts val="0"/>
              </a:spcBef>
              <a:spcAft>
                <a:spcPts val="0"/>
              </a:spcAft>
              <a:buClr>
                <a:schemeClr val="accent1"/>
              </a:buClr>
              <a:buSzPts val="1400"/>
              <a:buChar char="■"/>
              <a:defRPr>
                <a:solidFill>
                  <a:schemeClr val="accent1"/>
                </a:solidFill>
              </a:defRPr>
            </a:lvl3pPr>
            <a:lvl4pPr marL="1828800" lvl="3" indent="-317500">
              <a:spcBef>
                <a:spcPts val="0"/>
              </a:spcBef>
              <a:spcAft>
                <a:spcPts val="0"/>
              </a:spcAft>
              <a:buClr>
                <a:schemeClr val="accent1"/>
              </a:buClr>
              <a:buSzPts val="1400"/>
              <a:buChar char="●"/>
              <a:defRPr>
                <a:solidFill>
                  <a:schemeClr val="accent1"/>
                </a:solidFill>
              </a:defRPr>
            </a:lvl4pPr>
            <a:lvl5pPr marL="2286000" lvl="4" indent="-317500">
              <a:spcBef>
                <a:spcPts val="0"/>
              </a:spcBef>
              <a:spcAft>
                <a:spcPts val="0"/>
              </a:spcAft>
              <a:buClr>
                <a:schemeClr val="accent1"/>
              </a:buClr>
              <a:buSzPts val="1400"/>
              <a:buChar char="○"/>
              <a:defRPr>
                <a:solidFill>
                  <a:schemeClr val="accent1"/>
                </a:solidFill>
              </a:defRPr>
            </a:lvl5pPr>
            <a:lvl6pPr marL="2743200" lvl="5" indent="-317500">
              <a:spcBef>
                <a:spcPts val="0"/>
              </a:spcBef>
              <a:spcAft>
                <a:spcPts val="0"/>
              </a:spcAft>
              <a:buClr>
                <a:schemeClr val="accent1"/>
              </a:buClr>
              <a:buSzPts val="1400"/>
              <a:buChar char="■"/>
              <a:defRPr>
                <a:solidFill>
                  <a:schemeClr val="accent1"/>
                </a:solidFill>
              </a:defRPr>
            </a:lvl6pPr>
            <a:lvl7pPr marL="3200400" lvl="6" indent="-317500">
              <a:spcBef>
                <a:spcPts val="0"/>
              </a:spcBef>
              <a:spcAft>
                <a:spcPts val="0"/>
              </a:spcAft>
              <a:buClr>
                <a:schemeClr val="accent1"/>
              </a:buClr>
              <a:buSzPts val="1400"/>
              <a:buChar char="●"/>
              <a:defRPr>
                <a:solidFill>
                  <a:schemeClr val="accent1"/>
                </a:solidFill>
              </a:defRPr>
            </a:lvl7pPr>
            <a:lvl8pPr marL="3657600" lvl="7" indent="-317500">
              <a:spcBef>
                <a:spcPts val="0"/>
              </a:spcBef>
              <a:spcAft>
                <a:spcPts val="0"/>
              </a:spcAft>
              <a:buClr>
                <a:schemeClr val="accent1"/>
              </a:buClr>
              <a:buSzPts val="1400"/>
              <a:buChar char="○"/>
              <a:defRPr>
                <a:solidFill>
                  <a:schemeClr val="accent1"/>
                </a:solidFill>
              </a:defRPr>
            </a:lvl8pPr>
            <a:lvl9pPr marL="4114800" lvl="8" indent="-317500">
              <a:spcBef>
                <a:spcPts val="0"/>
              </a:spcBef>
              <a:spcAft>
                <a:spcPts val="0"/>
              </a:spcAft>
              <a:buClr>
                <a:schemeClr val="accent1"/>
              </a:buClr>
              <a:buSzPts val="1400"/>
              <a:buChar char="■"/>
              <a:defRPr>
                <a:solidFill>
                  <a:schemeClr val="accent1"/>
                </a:solidFill>
              </a:defRPr>
            </a:lvl9pPr>
          </a:lstStyle>
          <a:p>
            <a:endParaRPr/>
          </a:p>
        </p:txBody>
      </p:sp>
      <p:sp>
        <p:nvSpPr>
          <p:cNvPr id="97" name="Google Shape;97;p5"/>
          <p:cNvSpPr txBox="1">
            <a:spLocks noGrp="1"/>
          </p:cNvSpPr>
          <p:nvPr>
            <p:ph type="body" idx="2"/>
          </p:nvPr>
        </p:nvSpPr>
        <p:spPr>
          <a:xfrm>
            <a:off x="4943781" y="2687781"/>
            <a:ext cx="2783400" cy="15420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Clr>
                <a:schemeClr val="accent1"/>
              </a:buClr>
              <a:buSzPts val="1400"/>
              <a:buChar char="●"/>
              <a:defRPr>
                <a:solidFill>
                  <a:schemeClr val="accent1"/>
                </a:solidFill>
              </a:defRPr>
            </a:lvl1pPr>
            <a:lvl2pPr marL="914400" lvl="1" indent="-317500">
              <a:spcBef>
                <a:spcPts val="0"/>
              </a:spcBef>
              <a:spcAft>
                <a:spcPts val="0"/>
              </a:spcAft>
              <a:buClr>
                <a:schemeClr val="accent1"/>
              </a:buClr>
              <a:buSzPts val="1400"/>
              <a:buChar char="○"/>
              <a:defRPr>
                <a:solidFill>
                  <a:schemeClr val="accent1"/>
                </a:solidFill>
              </a:defRPr>
            </a:lvl2pPr>
            <a:lvl3pPr marL="1371600" lvl="2" indent="-317500">
              <a:spcBef>
                <a:spcPts val="0"/>
              </a:spcBef>
              <a:spcAft>
                <a:spcPts val="0"/>
              </a:spcAft>
              <a:buClr>
                <a:schemeClr val="accent1"/>
              </a:buClr>
              <a:buSzPts val="1400"/>
              <a:buChar char="■"/>
              <a:defRPr>
                <a:solidFill>
                  <a:schemeClr val="accent1"/>
                </a:solidFill>
              </a:defRPr>
            </a:lvl3pPr>
            <a:lvl4pPr marL="1828800" lvl="3" indent="-317500">
              <a:spcBef>
                <a:spcPts val="0"/>
              </a:spcBef>
              <a:spcAft>
                <a:spcPts val="0"/>
              </a:spcAft>
              <a:buClr>
                <a:schemeClr val="accent1"/>
              </a:buClr>
              <a:buSzPts val="1400"/>
              <a:buChar char="●"/>
              <a:defRPr>
                <a:solidFill>
                  <a:schemeClr val="accent1"/>
                </a:solidFill>
              </a:defRPr>
            </a:lvl4pPr>
            <a:lvl5pPr marL="2286000" lvl="4" indent="-317500">
              <a:spcBef>
                <a:spcPts val="0"/>
              </a:spcBef>
              <a:spcAft>
                <a:spcPts val="0"/>
              </a:spcAft>
              <a:buClr>
                <a:schemeClr val="accent1"/>
              </a:buClr>
              <a:buSzPts val="1400"/>
              <a:buChar char="○"/>
              <a:defRPr>
                <a:solidFill>
                  <a:schemeClr val="accent1"/>
                </a:solidFill>
              </a:defRPr>
            </a:lvl5pPr>
            <a:lvl6pPr marL="2743200" lvl="5" indent="-317500">
              <a:spcBef>
                <a:spcPts val="0"/>
              </a:spcBef>
              <a:spcAft>
                <a:spcPts val="0"/>
              </a:spcAft>
              <a:buClr>
                <a:schemeClr val="accent1"/>
              </a:buClr>
              <a:buSzPts val="1400"/>
              <a:buChar char="■"/>
              <a:defRPr>
                <a:solidFill>
                  <a:schemeClr val="accent1"/>
                </a:solidFill>
              </a:defRPr>
            </a:lvl6pPr>
            <a:lvl7pPr marL="3200400" lvl="6" indent="-317500">
              <a:spcBef>
                <a:spcPts val="0"/>
              </a:spcBef>
              <a:spcAft>
                <a:spcPts val="0"/>
              </a:spcAft>
              <a:buClr>
                <a:schemeClr val="accent1"/>
              </a:buClr>
              <a:buSzPts val="1400"/>
              <a:buChar char="●"/>
              <a:defRPr>
                <a:solidFill>
                  <a:schemeClr val="accent1"/>
                </a:solidFill>
              </a:defRPr>
            </a:lvl7pPr>
            <a:lvl8pPr marL="3657600" lvl="7" indent="-317500">
              <a:spcBef>
                <a:spcPts val="0"/>
              </a:spcBef>
              <a:spcAft>
                <a:spcPts val="0"/>
              </a:spcAft>
              <a:buClr>
                <a:schemeClr val="accent1"/>
              </a:buClr>
              <a:buSzPts val="1400"/>
              <a:buChar char="○"/>
              <a:defRPr>
                <a:solidFill>
                  <a:schemeClr val="accent1"/>
                </a:solidFill>
              </a:defRPr>
            </a:lvl8pPr>
            <a:lvl9pPr marL="4114800" lvl="8" indent="-317500">
              <a:spcBef>
                <a:spcPts val="0"/>
              </a:spcBef>
              <a:spcAft>
                <a:spcPts val="0"/>
              </a:spcAft>
              <a:buClr>
                <a:schemeClr val="accent1"/>
              </a:buClr>
              <a:buSzPts val="1400"/>
              <a:buChar char="■"/>
              <a:defRPr>
                <a:solidFill>
                  <a:schemeClr val="accent1"/>
                </a:solidFill>
              </a:defRPr>
            </a:lvl9pPr>
          </a:lstStyle>
          <a:p>
            <a:endParaRPr/>
          </a:p>
        </p:txBody>
      </p:sp>
      <p:sp>
        <p:nvSpPr>
          <p:cNvPr id="98" name="Google Shape;98;p5"/>
          <p:cNvSpPr txBox="1">
            <a:spLocks noGrp="1"/>
          </p:cNvSpPr>
          <p:nvPr>
            <p:ph type="subTitle" idx="3"/>
          </p:nvPr>
        </p:nvSpPr>
        <p:spPr>
          <a:xfrm>
            <a:off x="1417000" y="2313578"/>
            <a:ext cx="2783400" cy="507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1600"/>
              <a:buFont typeface="Bebas Neue"/>
              <a:buNone/>
              <a:defRPr sz="2200" b="1">
                <a:solidFill>
                  <a:schemeClr val="accent2"/>
                </a:solidFill>
                <a:latin typeface="Bebas Neue"/>
                <a:ea typeface="Bebas Neue"/>
                <a:cs typeface="Bebas Neue"/>
                <a:sym typeface="Bebas Neue"/>
              </a:defRPr>
            </a:lvl1pPr>
            <a:lvl2pPr lvl="1">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2pPr>
            <a:lvl3pPr lvl="2">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3pPr>
            <a:lvl4pPr lvl="3">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4pPr>
            <a:lvl5pPr lvl="4">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5pPr>
            <a:lvl6pPr lvl="5">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6pPr>
            <a:lvl7pPr lvl="6">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7pPr>
            <a:lvl8pPr lvl="7">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8pPr>
            <a:lvl9pPr lvl="8">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9pPr>
          </a:lstStyle>
          <a:p>
            <a:endParaRPr/>
          </a:p>
        </p:txBody>
      </p:sp>
      <p:sp>
        <p:nvSpPr>
          <p:cNvPr id="99" name="Google Shape;99;p5"/>
          <p:cNvSpPr txBox="1">
            <a:spLocks noGrp="1"/>
          </p:cNvSpPr>
          <p:nvPr>
            <p:ph type="subTitle" idx="4"/>
          </p:nvPr>
        </p:nvSpPr>
        <p:spPr>
          <a:xfrm>
            <a:off x="4943775" y="2313578"/>
            <a:ext cx="2783400" cy="5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Bebas Neue"/>
              <a:buNone/>
              <a:defRPr sz="2200" b="1">
                <a:solidFill>
                  <a:schemeClr val="accent2"/>
                </a:solidFill>
                <a:latin typeface="Bebas Neue"/>
                <a:ea typeface="Bebas Neue"/>
                <a:cs typeface="Bebas Neue"/>
                <a:sym typeface="Bebas Neue"/>
              </a:defRPr>
            </a:lvl1pPr>
            <a:lvl2pPr lvl="1"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2pPr>
            <a:lvl3pPr lvl="2"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3pPr>
            <a:lvl4pPr lvl="3"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4pPr>
            <a:lvl5pPr lvl="4"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5pPr>
            <a:lvl6pPr lvl="5"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6pPr>
            <a:lvl7pPr lvl="6"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7pPr>
            <a:lvl8pPr lvl="7"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8pPr>
            <a:lvl9pPr lvl="8"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100"/>
        <p:cNvGrpSpPr/>
        <p:nvPr/>
      </p:nvGrpSpPr>
      <p:grpSpPr>
        <a:xfrm>
          <a:off x="0" y="0"/>
          <a:ext cx="0" cy="0"/>
          <a:chOff x="0" y="0"/>
          <a:chExt cx="0" cy="0"/>
        </a:xfrm>
      </p:grpSpPr>
      <p:grpSp>
        <p:nvGrpSpPr>
          <p:cNvPr id="101" name="Google Shape;101;p6"/>
          <p:cNvGrpSpPr/>
          <p:nvPr/>
        </p:nvGrpSpPr>
        <p:grpSpPr>
          <a:xfrm>
            <a:off x="-2180583" y="-331176"/>
            <a:ext cx="12613759" cy="5655099"/>
            <a:chOff x="-2180583" y="-331176"/>
            <a:chExt cx="12613759" cy="5655099"/>
          </a:xfrm>
        </p:grpSpPr>
        <p:grpSp>
          <p:nvGrpSpPr>
            <p:cNvPr id="102" name="Google Shape;102;p6"/>
            <p:cNvGrpSpPr/>
            <p:nvPr/>
          </p:nvGrpSpPr>
          <p:grpSpPr>
            <a:xfrm flipH="1">
              <a:off x="5202842" y="4201945"/>
              <a:ext cx="2954668" cy="751366"/>
              <a:chOff x="4939527" y="4919710"/>
              <a:chExt cx="3620029" cy="920566"/>
            </a:xfrm>
          </p:grpSpPr>
          <p:grpSp>
            <p:nvGrpSpPr>
              <p:cNvPr id="103" name="Google Shape;103;p6"/>
              <p:cNvGrpSpPr/>
              <p:nvPr/>
            </p:nvGrpSpPr>
            <p:grpSpPr>
              <a:xfrm>
                <a:off x="4939527" y="5053655"/>
                <a:ext cx="3620029" cy="786616"/>
                <a:chOff x="1855275" y="1578600"/>
                <a:chExt cx="154800" cy="33650"/>
              </a:xfrm>
            </p:grpSpPr>
            <p:sp>
              <p:nvSpPr>
                <p:cNvPr id="104" name="Google Shape;104;p6"/>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108;p6"/>
              <p:cNvSpPr/>
              <p:nvPr/>
            </p:nvSpPr>
            <p:spPr>
              <a:xfrm>
                <a:off x="5674675" y="4919710"/>
                <a:ext cx="1507927" cy="920566"/>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6"/>
            <p:cNvGrpSpPr/>
            <p:nvPr/>
          </p:nvGrpSpPr>
          <p:grpSpPr>
            <a:xfrm>
              <a:off x="-2180583" y="334182"/>
              <a:ext cx="2954668" cy="751366"/>
              <a:chOff x="4939527" y="4919710"/>
              <a:chExt cx="3620029" cy="920566"/>
            </a:xfrm>
          </p:grpSpPr>
          <p:grpSp>
            <p:nvGrpSpPr>
              <p:cNvPr id="110" name="Google Shape;110;p6"/>
              <p:cNvGrpSpPr/>
              <p:nvPr/>
            </p:nvGrpSpPr>
            <p:grpSpPr>
              <a:xfrm>
                <a:off x="4939527" y="5053655"/>
                <a:ext cx="3620029" cy="786616"/>
                <a:chOff x="1855275" y="1578600"/>
                <a:chExt cx="154800" cy="33650"/>
              </a:xfrm>
            </p:grpSpPr>
            <p:sp>
              <p:nvSpPr>
                <p:cNvPr id="111" name="Google Shape;111;p6"/>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6"/>
              <p:cNvSpPr/>
              <p:nvPr/>
            </p:nvSpPr>
            <p:spPr>
              <a:xfrm>
                <a:off x="5674675" y="4919710"/>
                <a:ext cx="1507927" cy="920566"/>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6"/>
            <p:cNvGrpSpPr/>
            <p:nvPr/>
          </p:nvGrpSpPr>
          <p:grpSpPr>
            <a:xfrm>
              <a:off x="652015" y="163723"/>
              <a:ext cx="946432" cy="397850"/>
              <a:chOff x="1855275" y="1547350"/>
              <a:chExt cx="154800" cy="64900"/>
            </a:xfrm>
          </p:grpSpPr>
          <p:sp>
            <p:nvSpPr>
              <p:cNvPr id="117" name="Google Shape;117;p6"/>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6"/>
            <p:cNvGrpSpPr/>
            <p:nvPr/>
          </p:nvGrpSpPr>
          <p:grpSpPr>
            <a:xfrm>
              <a:off x="1348935" y="729915"/>
              <a:ext cx="440530" cy="185173"/>
              <a:chOff x="1855275" y="1547350"/>
              <a:chExt cx="154800" cy="64900"/>
            </a:xfrm>
          </p:grpSpPr>
          <p:sp>
            <p:nvSpPr>
              <p:cNvPr id="123" name="Google Shape;123;p6"/>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6"/>
            <p:cNvGrpSpPr/>
            <p:nvPr/>
          </p:nvGrpSpPr>
          <p:grpSpPr>
            <a:xfrm>
              <a:off x="3836925" y="3884274"/>
              <a:ext cx="6143299" cy="1439649"/>
              <a:chOff x="3836925" y="3884274"/>
              <a:chExt cx="6143299" cy="1439649"/>
            </a:xfrm>
          </p:grpSpPr>
          <p:sp>
            <p:nvSpPr>
              <p:cNvPr id="129" name="Google Shape;129;p6"/>
              <p:cNvSpPr/>
              <p:nvPr/>
            </p:nvSpPr>
            <p:spPr>
              <a:xfrm>
                <a:off x="7153900" y="3884274"/>
                <a:ext cx="2826324" cy="1439649"/>
              </a:xfrm>
              <a:custGeom>
                <a:avLst/>
                <a:gdLst/>
                <a:ahLst/>
                <a:cxnLst/>
                <a:rect l="l" t="t" r="r" b="b"/>
                <a:pathLst>
                  <a:path w="195323" h="109085" extrusionOk="0">
                    <a:moveTo>
                      <a:pt x="101442" y="21479"/>
                    </a:moveTo>
                    <a:lnTo>
                      <a:pt x="104180" y="25122"/>
                    </a:lnTo>
                    <a:cubicBezTo>
                      <a:pt x="104180" y="25122"/>
                      <a:pt x="106180" y="23717"/>
                      <a:pt x="109467" y="23622"/>
                    </a:cubicBezTo>
                    <a:cubicBezTo>
                      <a:pt x="112741" y="23515"/>
                      <a:pt x="117849" y="28349"/>
                      <a:pt x="117849" y="28349"/>
                    </a:cubicBezTo>
                    <a:cubicBezTo>
                      <a:pt x="117849" y="28349"/>
                      <a:pt x="122956" y="25694"/>
                      <a:pt x="123504" y="23622"/>
                    </a:cubicBezTo>
                    <a:cubicBezTo>
                      <a:pt x="124052" y="21538"/>
                      <a:pt x="124957" y="21181"/>
                      <a:pt x="125873" y="18490"/>
                    </a:cubicBezTo>
                    <a:cubicBezTo>
                      <a:pt x="126778" y="15812"/>
                      <a:pt x="129695" y="15085"/>
                      <a:pt x="130981" y="13657"/>
                    </a:cubicBezTo>
                    <a:cubicBezTo>
                      <a:pt x="132255" y="12216"/>
                      <a:pt x="135720" y="12216"/>
                      <a:pt x="136268" y="13657"/>
                    </a:cubicBezTo>
                    <a:cubicBezTo>
                      <a:pt x="136803" y="15085"/>
                      <a:pt x="140280" y="17955"/>
                      <a:pt x="141006" y="20467"/>
                    </a:cubicBezTo>
                    <a:cubicBezTo>
                      <a:pt x="141721" y="22979"/>
                      <a:pt x="141554" y="25122"/>
                      <a:pt x="144650" y="27634"/>
                    </a:cubicBezTo>
                    <a:cubicBezTo>
                      <a:pt x="147745" y="30147"/>
                      <a:pt x="149745" y="35338"/>
                      <a:pt x="151210" y="37302"/>
                    </a:cubicBezTo>
                    <a:cubicBezTo>
                      <a:pt x="152662" y="39279"/>
                      <a:pt x="153758" y="42684"/>
                      <a:pt x="154484" y="46446"/>
                    </a:cubicBezTo>
                    <a:cubicBezTo>
                      <a:pt x="155210" y="50209"/>
                      <a:pt x="195323" y="68473"/>
                      <a:pt x="195323" y="68473"/>
                    </a:cubicBezTo>
                    <a:lnTo>
                      <a:pt x="195323" y="109085"/>
                    </a:lnTo>
                    <a:lnTo>
                      <a:pt x="0" y="109085"/>
                    </a:lnTo>
                    <a:lnTo>
                      <a:pt x="0" y="65044"/>
                    </a:lnTo>
                    <a:cubicBezTo>
                      <a:pt x="0" y="65044"/>
                      <a:pt x="9156" y="63020"/>
                      <a:pt x="11823" y="59091"/>
                    </a:cubicBezTo>
                    <a:cubicBezTo>
                      <a:pt x="14490" y="55150"/>
                      <a:pt x="14288" y="53542"/>
                      <a:pt x="15931" y="53638"/>
                    </a:cubicBezTo>
                    <a:cubicBezTo>
                      <a:pt x="17562" y="53745"/>
                      <a:pt x="18181" y="52328"/>
                      <a:pt x="19312" y="50221"/>
                    </a:cubicBezTo>
                    <a:cubicBezTo>
                      <a:pt x="20444" y="48101"/>
                      <a:pt x="21158" y="45077"/>
                      <a:pt x="22182" y="45375"/>
                    </a:cubicBezTo>
                    <a:cubicBezTo>
                      <a:pt x="23206" y="45684"/>
                      <a:pt x="23313" y="46387"/>
                      <a:pt x="25051" y="44267"/>
                    </a:cubicBezTo>
                    <a:cubicBezTo>
                      <a:pt x="26790" y="42148"/>
                      <a:pt x="30278" y="41041"/>
                      <a:pt x="31207" y="38922"/>
                    </a:cubicBezTo>
                    <a:cubicBezTo>
                      <a:pt x="32124" y="36814"/>
                      <a:pt x="34481" y="29956"/>
                      <a:pt x="35814" y="28849"/>
                    </a:cubicBezTo>
                    <a:cubicBezTo>
                      <a:pt x="37160" y="27730"/>
                      <a:pt x="38481" y="26527"/>
                      <a:pt x="38993" y="25110"/>
                    </a:cubicBezTo>
                    <a:cubicBezTo>
                      <a:pt x="39505" y="23705"/>
                      <a:pt x="41053" y="24539"/>
                      <a:pt x="41768" y="23622"/>
                    </a:cubicBezTo>
                    <a:cubicBezTo>
                      <a:pt x="42482" y="22693"/>
                      <a:pt x="43613" y="14323"/>
                      <a:pt x="44327" y="12609"/>
                    </a:cubicBezTo>
                    <a:cubicBezTo>
                      <a:pt x="45054" y="10882"/>
                      <a:pt x="46078" y="10692"/>
                      <a:pt x="46685" y="10894"/>
                    </a:cubicBezTo>
                    <a:cubicBezTo>
                      <a:pt x="47304" y="11097"/>
                      <a:pt x="48328" y="9275"/>
                      <a:pt x="49661" y="8573"/>
                    </a:cubicBezTo>
                    <a:cubicBezTo>
                      <a:pt x="51007" y="7870"/>
                      <a:pt x="52233" y="7465"/>
                      <a:pt x="53352" y="7763"/>
                    </a:cubicBezTo>
                    <a:cubicBezTo>
                      <a:pt x="54483" y="8073"/>
                      <a:pt x="53972" y="11894"/>
                      <a:pt x="54281" y="12406"/>
                    </a:cubicBezTo>
                    <a:cubicBezTo>
                      <a:pt x="54591" y="12906"/>
                      <a:pt x="56127" y="11394"/>
                      <a:pt x="56436" y="10085"/>
                    </a:cubicBezTo>
                    <a:cubicBezTo>
                      <a:pt x="56746" y="8775"/>
                      <a:pt x="62996" y="5953"/>
                      <a:pt x="63913" y="4941"/>
                    </a:cubicBezTo>
                    <a:cubicBezTo>
                      <a:pt x="64842" y="3941"/>
                      <a:pt x="63711" y="2417"/>
                      <a:pt x="65044" y="1215"/>
                    </a:cubicBezTo>
                    <a:cubicBezTo>
                      <a:pt x="66378" y="0"/>
                      <a:pt x="68426" y="203"/>
                      <a:pt x="70378" y="1215"/>
                    </a:cubicBezTo>
                    <a:cubicBezTo>
                      <a:pt x="72331" y="2215"/>
                      <a:pt x="72331" y="3227"/>
                      <a:pt x="73450" y="3334"/>
                    </a:cubicBezTo>
                    <a:cubicBezTo>
                      <a:pt x="74581" y="3429"/>
                      <a:pt x="74581" y="4536"/>
                      <a:pt x="76224" y="4739"/>
                    </a:cubicBezTo>
                    <a:cubicBezTo>
                      <a:pt x="77867" y="4941"/>
                      <a:pt x="79094" y="4941"/>
                      <a:pt x="79403" y="6453"/>
                    </a:cubicBezTo>
                    <a:cubicBezTo>
                      <a:pt x="79713" y="7965"/>
                      <a:pt x="80630" y="5953"/>
                      <a:pt x="82166" y="6953"/>
                    </a:cubicBezTo>
                    <a:cubicBezTo>
                      <a:pt x="83701" y="7965"/>
                      <a:pt x="85856" y="8168"/>
                      <a:pt x="86368" y="9585"/>
                    </a:cubicBezTo>
                    <a:cubicBezTo>
                      <a:pt x="86892" y="10990"/>
                      <a:pt x="86880" y="12609"/>
                      <a:pt x="88321" y="12502"/>
                    </a:cubicBezTo>
                    <a:cubicBezTo>
                      <a:pt x="89762" y="12406"/>
                      <a:pt x="90059" y="13109"/>
                      <a:pt x="90988" y="13811"/>
                    </a:cubicBezTo>
                    <a:cubicBezTo>
                      <a:pt x="91905" y="14526"/>
                      <a:pt x="93453" y="13740"/>
                      <a:pt x="93750" y="14585"/>
                    </a:cubicBezTo>
                    <a:cubicBezTo>
                      <a:pt x="94060" y="15431"/>
                      <a:pt x="96012" y="15621"/>
                      <a:pt x="96215" y="16335"/>
                    </a:cubicBezTo>
                    <a:cubicBezTo>
                      <a:pt x="96417" y="17050"/>
                      <a:pt x="97144" y="18550"/>
                      <a:pt x="98679" y="18348"/>
                    </a:cubicBezTo>
                    <a:cubicBezTo>
                      <a:pt x="100215" y="18157"/>
                      <a:pt x="100835" y="18252"/>
                      <a:pt x="101144" y="19860"/>
                    </a:cubicBez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3836925" y="4516304"/>
                <a:ext cx="4040698" cy="794061"/>
              </a:xfrm>
              <a:custGeom>
                <a:avLst/>
                <a:gdLst/>
                <a:ahLst/>
                <a:cxnLst/>
                <a:rect l="l" t="t" r="r" b="b"/>
                <a:pathLst>
                  <a:path w="116087" h="19278" extrusionOk="0">
                    <a:moveTo>
                      <a:pt x="116086" y="1"/>
                    </a:moveTo>
                    <a:cubicBezTo>
                      <a:pt x="116086" y="1"/>
                      <a:pt x="87666" y="11097"/>
                      <a:pt x="51924" y="7097"/>
                    </a:cubicBezTo>
                    <a:cubicBezTo>
                      <a:pt x="25777" y="4180"/>
                      <a:pt x="0" y="19277"/>
                      <a:pt x="0" y="19277"/>
                    </a:cubicBezTo>
                    <a:lnTo>
                      <a:pt x="116086" y="192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6"/>
            <p:cNvSpPr/>
            <p:nvPr/>
          </p:nvSpPr>
          <p:spPr>
            <a:xfrm>
              <a:off x="7877575" y="-331176"/>
              <a:ext cx="2555602" cy="2555602"/>
            </a:xfrm>
            <a:custGeom>
              <a:avLst/>
              <a:gdLst/>
              <a:ahLst/>
              <a:cxnLst/>
              <a:rect l="l" t="t" r="r" b="b"/>
              <a:pathLst>
                <a:path w="38755" h="38755" extrusionOk="0">
                  <a:moveTo>
                    <a:pt x="19384" y="0"/>
                  </a:moveTo>
                  <a:cubicBezTo>
                    <a:pt x="8680" y="0"/>
                    <a:pt x="0" y="8668"/>
                    <a:pt x="0" y="19371"/>
                  </a:cubicBezTo>
                  <a:cubicBezTo>
                    <a:pt x="0" y="30075"/>
                    <a:pt x="8680" y="38755"/>
                    <a:pt x="19384" y="38755"/>
                  </a:cubicBezTo>
                  <a:cubicBezTo>
                    <a:pt x="30087" y="38755"/>
                    <a:pt x="38755" y="30075"/>
                    <a:pt x="38755" y="19371"/>
                  </a:cubicBezTo>
                  <a:cubicBezTo>
                    <a:pt x="38755" y="8668"/>
                    <a:pt x="30087" y="0"/>
                    <a:pt x="19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6"/>
            <p:cNvGrpSpPr/>
            <p:nvPr/>
          </p:nvGrpSpPr>
          <p:grpSpPr>
            <a:xfrm>
              <a:off x="7580223" y="662105"/>
              <a:ext cx="1701360" cy="714504"/>
              <a:chOff x="1855275" y="1547350"/>
              <a:chExt cx="154800" cy="64900"/>
            </a:xfrm>
          </p:grpSpPr>
          <p:sp>
            <p:nvSpPr>
              <p:cNvPr id="133" name="Google Shape;133;p6"/>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6"/>
            <p:cNvGrpSpPr/>
            <p:nvPr/>
          </p:nvGrpSpPr>
          <p:grpSpPr>
            <a:xfrm>
              <a:off x="8869056" y="212946"/>
              <a:ext cx="1015116" cy="449160"/>
              <a:chOff x="1855275" y="1547350"/>
              <a:chExt cx="154800" cy="64900"/>
            </a:xfrm>
          </p:grpSpPr>
          <p:sp>
            <p:nvSpPr>
              <p:cNvPr id="139" name="Google Shape;139;p6"/>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6"/>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6"/>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6"/>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6"/>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4" name="Google Shape;144;p6"/>
          <p:cNvSpPr txBox="1">
            <a:spLocks noGrp="1"/>
          </p:cNvSpPr>
          <p:nvPr>
            <p:ph type="title"/>
          </p:nvPr>
        </p:nvSpPr>
        <p:spPr>
          <a:xfrm>
            <a:off x="1038525" y="415353"/>
            <a:ext cx="7066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145"/>
        <p:cNvGrpSpPr/>
        <p:nvPr/>
      </p:nvGrpSpPr>
      <p:grpSpPr>
        <a:xfrm>
          <a:off x="0" y="0"/>
          <a:ext cx="0" cy="0"/>
          <a:chOff x="0" y="0"/>
          <a:chExt cx="0" cy="0"/>
        </a:xfrm>
      </p:grpSpPr>
      <p:grpSp>
        <p:nvGrpSpPr>
          <p:cNvPr id="146" name="Google Shape;146;p7"/>
          <p:cNvGrpSpPr/>
          <p:nvPr/>
        </p:nvGrpSpPr>
        <p:grpSpPr>
          <a:xfrm>
            <a:off x="-877777" y="201155"/>
            <a:ext cx="1701360" cy="1440251"/>
            <a:chOff x="-877777" y="201155"/>
            <a:chExt cx="1701360" cy="1440251"/>
          </a:xfrm>
        </p:grpSpPr>
        <p:grpSp>
          <p:nvGrpSpPr>
            <p:cNvPr id="147" name="Google Shape;147;p7"/>
            <p:cNvGrpSpPr/>
            <p:nvPr/>
          </p:nvGrpSpPr>
          <p:grpSpPr>
            <a:xfrm>
              <a:off x="-877777" y="201155"/>
              <a:ext cx="1701360" cy="714504"/>
              <a:chOff x="1855275" y="1547350"/>
              <a:chExt cx="154800" cy="64900"/>
            </a:xfrm>
          </p:grpSpPr>
          <p:sp>
            <p:nvSpPr>
              <p:cNvPr id="148" name="Google Shape;148;p7"/>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7"/>
            <p:cNvGrpSpPr/>
            <p:nvPr/>
          </p:nvGrpSpPr>
          <p:grpSpPr>
            <a:xfrm>
              <a:off x="-191544" y="1192246"/>
              <a:ext cx="1015116" cy="449160"/>
              <a:chOff x="1855275" y="1547350"/>
              <a:chExt cx="154800" cy="64900"/>
            </a:xfrm>
          </p:grpSpPr>
          <p:sp>
            <p:nvSpPr>
              <p:cNvPr id="154" name="Google Shape;154;p7"/>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9" name="Google Shape;159;p7"/>
          <p:cNvSpPr txBox="1">
            <a:spLocks noGrp="1"/>
          </p:cNvSpPr>
          <p:nvPr>
            <p:ph type="body" idx="1"/>
          </p:nvPr>
        </p:nvSpPr>
        <p:spPr>
          <a:xfrm>
            <a:off x="1024950" y="2529750"/>
            <a:ext cx="2694900" cy="1869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60" name="Google Shape;160;p7"/>
          <p:cNvSpPr txBox="1">
            <a:spLocks noGrp="1"/>
          </p:cNvSpPr>
          <p:nvPr>
            <p:ph type="title"/>
          </p:nvPr>
        </p:nvSpPr>
        <p:spPr>
          <a:xfrm>
            <a:off x="1038525" y="415353"/>
            <a:ext cx="7066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1" name="Google Shape;161;p7"/>
          <p:cNvSpPr txBox="1">
            <a:spLocks noGrp="1"/>
          </p:cNvSpPr>
          <p:nvPr>
            <p:ph type="subTitle" idx="2"/>
          </p:nvPr>
        </p:nvSpPr>
        <p:spPr>
          <a:xfrm>
            <a:off x="1024954" y="2172550"/>
            <a:ext cx="2808000" cy="50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Bebas Neue"/>
              <a:buNone/>
              <a:defRPr sz="2200" b="1">
                <a:solidFill>
                  <a:schemeClr val="accent2"/>
                </a:solidFill>
                <a:latin typeface="Bebas Neue"/>
                <a:ea typeface="Bebas Neue"/>
                <a:cs typeface="Bebas Neue"/>
                <a:sym typeface="Bebas Neue"/>
              </a:defRPr>
            </a:lvl1pPr>
            <a:lvl2pPr lvl="1"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2pPr>
            <a:lvl3pPr lvl="2"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3pPr>
            <a:lvl4pPr lvl="3"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4pPr>
            <a:lvl5pPr lvl="4"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5pPr>
            <a:lvl6pPr lvl="5"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6pPr>
            <a:lvl7pPr lvl="6"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7pPr>
            <a:lvl8pPr lvl="7"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8pPr>
            <a:lvl9pPr lvl="8" rtl="0">
              <a:spcBef>
                <a:spcPts val="0"/>
              </a:spcBef>
              <a:spcAft>
                <a:spcPts val="0"/>
              </a:spcAft>
              <a:buClr>
                <a:schemeClr val="accent2"/>
              </a:buClr>
              <a:buSzPts val="1600"/>
              <a:buFont typeface="Bebas Neue"/>
              <a:buNone/>
              <a:defRPr sz="1600" b="1">
                <a:solidFill>
                  <a:schemeClr val="accent2"/>
                </a:solidFill>
                <a:latin typeface="Bebas Neue"/>
                <a:ea typeface="Bebas Neue"/>
                <a:cs typeface="Bebas Neue"/>
                <a:sym typeface="Bebas Neu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162"/>
        <p:cNvGrpSpPr/>
        <p:nvPr/>
      </p:nvGrpSpPr>
      <p:grpSpPr>
        <a:xfrm>
          <a:off x="0" y="0"/>
          <a:ext cx="0" cy="0"/>
          <a:chOff x="0" y="0"/>
          <a:chExt cx="0" cy="0"/>
        </a:xfrm>
      </p:grpSpPr>
      <p:grpSp>
        <p:nvGrpSpPr>
          <p:cNvPr id="163" name="Google Shape;163;p8"/>
          <p:cNvGrpSpPr/>
          <p:nvPr/>
        </p:nvGrpSpPr>
        <p:grpSpPr>
          <a:xfrm>
            <a:off x="-1717322" y="334182"/>
            <a:ext cx="11577357" cy="5296618"/>
            <a:chOff x="-1717322" y="334182"/>
            <a:chExt cx="11577357" cy="5296618"/>
          </a:xfrm>
        </p:grpSpPr>
        <p:grpSp>
          <p:nvGrpSpPr>
            <p:cNvPr id="164" name="Google Shape;164;p8"/>
            <p:cNvGrpSpPr/>
            <p:nvPr/>
          </p:nvGrpSpPr>
          <p:grpSpPr>
            <a:xfrm>
              <a:off x="1357634" y="3075202"/>
              <a:ext cx="1750284" cy="445094"/>
              <a:chOff x="4939527" y="4919710"/>
              <a:chExt cx="3620029" cy="920566"/>
            </a:xfrm>
          </p:grpSpPr>
          <p:grpSp>
            <p:nvGrpSpPr>
              <p:cNvPr id="165" name="Google Shape;165;p8"/>
              <p:cNvGrpSpPr/>
              <p:nvPr/>
            </p:nvGrpSpPr>
            <p:grpSpPr>
              <a:xfrm>
                <a:off x="4939527" y="5053655"/>
                <a:ext cx="3620029" cy="786616"/>
                <a:chOff x="1855275" y="1578600"/>
                <a:chExt cx="154800" cy="33650"/>
              </a:xfrm>
            </p:grpSpPr>
            <p:sp>
              <p:nvSpPr>
                <p:cNvPr id="166" name="Google Shape;166;p8"/>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170;p8"/>
              <p:cNvSpPr/>
              <p:nvPr/>
            </p:nvSpPr>
            <p:spPr>
              <a:xfrm>
                <a:off x="5674675" y="4919710"/>
                <a:ext cx="1507927" cy="920566"/>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 name="Google Shape;171;p8"/>
            <p:cNvSpPr/>
            <p:nvPr/>
          </p:nvSpPr>
          <p:spPr>
            <a:xfrm>
              <a:off x="-183275" y="3075199"/>
              <a:ext cx="2555602" cy="2555602"/>
            </a:xfrm>
            <a:custGeom>
              <a:avLst/>
              <a:gdLst/>
              <a:ahLst/>
              <a:cxnLst/>
              <a:rect l="l" t="t" r="r" b="b"/>
              <a:pathLst>
                <a:path w="38755" h="38755" extrusionOk="0">
                  <a:moveTo>
                    <a:pt x="19384" y="0"/>
                  </a:moveTo>
                  <a:cubicBezTo>
                    <a:pt x="8680" y="0"/>
                    <a:pt x="0" y="8668"/>
                    <a:pt x="0" y="19371"/>
                  </a:cubicBezTo>
                  <a:cubicBezTo>
                    <a:pt x="0" y="30075"/>
                    <a:pt x="8680" y="38755"/>
                    <a:pt x="19384" y="38755"/>
                  </a:cubicBezTo>
                  <a:cubicBezTo>
                    <a:pt x="30087" y="38755"/>
                    <a:pt x="38755" y="30075"/>
                    <a:pt x="38755" y="19371"/>
                  </a:cubicBezTo>
                  <a:cubicBezTo>
                    <a:pt x="38755" y="8668"/>
                    <a:pt x="30087" y="0"/>
                    <a:pt x="19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8"/>
            <p:cNvGrpSpPr/>
            <p:nvPr/>
          </p:nvGrpSpPr>
          <p:grpSpPr>
            <a:xfrm>
              <a:off x="-1365138" y="3707604"/>
              <a:ext cx="5045596" cy="1283085"/>
              <a:chOff x="4939527" y="4919710"/>
              <a:chExt cx="3620029" cy="920566"/>
            </a:xfrm>
          </p:grpSpPr>
          <p:grpSp>
            <p:nvGrpSpPr>
              <p:cNvPr id="173" name="Google Shape;173;p8"/>
              <p:cNvGrpSpPr/>
              <p:nvPr/>
            </p:nvGrpSpPr>
            <p:grpSpPr>
              <a:xfrm>
                <a:off x="4939527" y="5053655"/>
                <a:ext cx="3620029" cy="786616"/>
                <a:chOff x="1855275" y="1578600"/>
                <a:chExt cx="154800" cy="33650"/>
              </a:xfrm>
            </p:grpSpPr>
            <p:sp>
              <p:nvSpPr>
                <p:cNvPr id="174" name="Google Shape;174;p8"/>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 name="Google Shape;178;p8"/>
              <p:cNvSpPr/>
              <p:nvPr/>
            </p:nvSpPr>
            <p:spPr>
              <a:xfrm>
                <a:off x="5674675" y="4919710"/>
                <a:ext cx="1507927" cy="920566"/>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8"/>
            <p:cNvGrpSpPr/>
            <p:nvPr/>
          </p:nvGrpSpPr>
          <p:grpSpPr>
            <a:xfrm>
              <a:off x="-1717322" y="334184"/>
              <a:ext cx="2373703" cy="996157"/>
              <a:chOff x="1855275" y="1547350"/>
              <a:chExt cx="154800" cy="64900"/>
            </a:xfrm>
          </p:grpSpPr>
          <p:sp>
            <p:nvSpPr>
              <p:cNvPr id="180" name="Google Shape;180;p8"/>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8"/>
            <p:cNvGrpSpPr/>
            <p:nvPr/>
          </p:nvGrpSpPr>
          <p:grpSpPr>
            <a:xfrm>
              <a:off x="790635" y="356418"/>
              <a:ext cx="1627753" cy="684260"/>
              <a:chOff x="1855275" y="1547350"/>
              <a:chExt cx="154800" cy="64900"/>
            </a:xfrm>
          </p:grpSpPr>
          <p:sp>
            <p:nvSpPr>
              <p:cNvPr id="186" name="Google Shape;186;p8"/>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8"/>
            <p:cNvGrpSpPr/>
            <p:nvPr/>
          </p:nvGrpSpPr>
          <p:grpSpPr>
            <a:xfrm>
              <a:off x="6905367" y="334182"/>
              <a:ext cx="2954668" cy="751366"/>
              <a:chOff x="4939527" y="4919710"/>
              <a:chExt cx="3620029" cy="920566"/>
            </a:xfrm>
          </p:grpSpPr>
          <p:grpSp>
            <p:nvGrpSpPr>
              <p:cNvPr id="192" name="Google Shape;192;p8"/>
              <p:cNvGrpSpPr/>
              <p:nvPr/>
            </p:nvGrpSpPr>
            <p:grpSpPr>
              <a:xfrm>
                <a:off x="4939527" y="5053655"/>
                <a:ext cx="3620029" cy="786616"/>
                <a:chOff x="1855275" y="1578600"/>
                <a:chExt cx="154800" cy="33650"/>
              </a:xfrm>
            </p:grpSpPr>
            <p:sp>
              <p:nvSpPr>
                <p:cNvPr id="193" name="Google Shape;193;p8"/>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8"/>
              <p:cNvSpPr/>
              <p:nvPr/>
            </p:nvSpPr>
            <p:spPr>
              <a:xfrm>
                <a:off x="5674675" y="4919710"/>
                <a:ext cx="1507927" cy="920566"/>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8"/>
            <p:cNvGrpSpPr/>
            <p:nvPr/>
          </p:nvGrpSpPr>
          <p:grpSpPr>
            <a:xfrm>
              <a:off x="1989377" y="1330358"/>
              <a:ext cx="757669" cy="318484"/>
              <a:chOff x="1855275" y="1547350"/>
              <a:chExt cx="154800" cy="64900"/>
            </a:xfrm>
          </p:grpSpPr>
          <p:sp>
            <p:nvSpPr>
              <p:cNvPr id="199" name="Google Shape;199;p8"/>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4" name="Google Shape;204;p8"/>
          <p:cNvSpPr txBox="1">
            <a:spLocks noGrp="1"/>
          </p:cNvSpPr>
          <p:nvPr>
            <p:ph type="title"/>
          </p:nvPr>
        </p:nvSpPr>
        <p:spPr>
          <a:xfrm>
            <a:off x="3202925" y="1305700"/>
            <a:ext cx="4560000" cy="2208000"/>
          </a:xfrm>
          <a:prstGeom prst="rect">
            <a:avLst/>
          </a:prstGeom>
        </p:spPr>
        <p:txBody>
          <a:bodyPr spcFirstLastPara="1" wrap="square" lIns="91425" tIns="91425" rIns="91425" bIns="91425" anchor="ctr" anchorCtr="0">
            <a:noAutofit/>
          </a:bodyPr>
          <a:lstStyle>
            <a:lvl1pPr lvl="0" algn="r">
              <a:lnSpc>
                <a:spcPct val="85000"/>
              </a:lnSpc>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05" name="Google Shape;205;p8"/>
          <p:cNvSpPr txBox="1">
            <a:spLocks noGrp="1"/>
          </p:cNvSpPr>
          <p:nvPr>
            <p:ph type="subTitle" idx="1"/>
          </p:nvPr>
        </p:nvSpPr>
        <p:spPr>
          <a:xfrm>
            <a:off x="4473375" y="3462208"/>
            <a:ext cx="3289500" cy="6261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206"/>
        <p:cNvGrpSpPr/>
        <p:nvPr/>
      </p:nvGrpSpPr>
      <p:grpSpPr>
        <a:xfrm>
          <a:off x="0" y="0"/>
          <a:ext cx="0" cy="0"/>
          <a:chOff x="0" y="0"/>
          <a:chExt cx="0" cy="0"/>
        </a:xfrm>
      </p:grpSpPr>
      <p:grpSp>
        <p:nvGrpSpPr>
          <p:cNvPr id="207" name="Google Shape;207;p9"/>
          <p:cNvGrpSpPr/>
          <p:nvPr/>
        </p:nvGrpSpPr>
        <p:grpSpPr>
          <a:xfrm>
            <a:off x="-765650" y="245676"/>
            <a:ext cx="12022874" cy="4900972"/>
            <a:chOff x="-765650" y="245676"/>
            <a:chExt cx="12022874" cy="4900972"/>
          </a:xfrm>
        </p:grpSpPr>
        <p:grpSp>
          <p:nvGrpSpPr>
            <p:cNvPr id="208" name="Google Shape;208;p9"/>
            <p:cNvGrpSpPr/>
            <p:nvPr/>
          </p:nvGrpSpPr>
          <p:grpSpPr>
            <a:xfrm>
              <a:off x="-765650" y="3568105"/>
              <a:ext cx="12022874" cy="1578544"/>
              <a:chOff x="-765650" y="3568105"/>
              <a:chExt cx="12022874" cy="1578544"/>
            </a:xfrm>
          </p:grpSpPr>
          <p:grpSp>
            <p:nvGrpSpPr>
              <p:cNvPr id="209" name="Google Shape;209;p9"/>
              <p:cNvGrpSpPr/>
              <p:nvPr/>
            </p:nvGrpSpPr>
            <p:grpSpPr>
              <a:xfrm>
                <a:off x="2022448" y="3706999"/>
                <a:ext cx="9234776" cy="1439649"/>
                <a:chOff x="2022448" y="3706999"/>
                <a:chExt cx="9234776" cy="1439649"/>
              </a:xfrm>
            </p:grpSpPr>
            <p:sp>
              <p:nvSpPr>
                <p:cNvPr id="210" name="Google Shape;210;p9"/>
                <p:cNvSpPr/>
                <p:nvPr/>
              </p:nvSpPr>
              <p:spPr>
                <a:xfrm flipH="1">
                  <a:off x="2022448" y="4479325"/>
                  <a:ext cx="7121552" cy="664175"/>
                </a:xfrm>
                <a:custGeom>
                  <a:avLst/>
                  <a:gdLst/>
                  <a:ahLst/>
                  <a:cxnLst/>
                  <a:rect l="l" t="t" r="r" b="b"/>
                  <a:pathLst>
                    <a:path w="151805" h="19278" extrusionOk="0">
                      <a:moveTo>
                        <a:pt x="0" y="1"/>
                      </a:moveTo>
                      <a:cubicBezTo>
                        <a:pt x="0" y="1"/>
                        <a:pt x="34992" y="6109"/>
                        <a:pt x="64449" y="7097"/>
                      </a:cubicBezTo>
                      <a:cubicBezTo>
                        <a:pt x="98822" y="8264"/>
                        <a:pt x="151805" y="19277"/>
                        <a:pt x="151805" y="19277"/>
                      </a:cubicBezTo>
                      <a:lnTo>
                        <a:pt x="0" y="192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a:off x="8430900" y="3706999"/>
                  <a:ext cx="2826324" cy="1439649"/>
                </a:xfrm>
                <a:custGeom>
                  <a:avLst/>
                  <a:gdLst/>
                  <a:ahLst/>
                  <a:cxnLst/>
                  <a:rect l="l" t="t" r="r" b="b"/>
                  <a:pathLst>
                    <a:path w="195323" h="109085" extrusionOk="0">
                      <a:moveTo>
                        <a:pt x="101442" y="21479"/>
                      </a:moveTo>
                      <a:lnTo>
                        <a:pt x="104180" y="25122"/>
                      </a:lnTo>
                      <a:cubicBezTo>
                        <a:pt x="104180" y="25122"/>
                        <a:pt x="106180" y="23717"/>
                        <a:pt x="109467" y="23622"/>
                      </a:cubicBezTo>
                      <a:cubicBezTo>
                        <a:pt x="112741" y="23515"/>
                        <a:pt x="117849" y="28349"/>
                        <a:pt x="117849" y="28349"/>
                      </a:cubicBezTo>
                      <a:cubicBezTo>
                        <a:pt x="117849" y="28349"/>
                        <a:pt x="122956" y="25694"/>
                        <a:pt x="123504" y="23622"/>
                      </a:cubicBezTo>
                      <a:cubicBezTo>
                        <a:pt x="124052" y="21538"/>
                        <a:pt x="124957" y="21181"/>
                        <a:pt x="125873" y="18490"/>
                      </a:cubicBezTo>
                      <a:cubicBezTo>
                        <a:pt x="126778" y="15812"/>
                        <a:pt x="129695" y="15085"/>
                        <a:pt x="130981" y="13657"/>
                      </a:cubicBezTo>
                      <a:cubicBezTo>
                        <a:pt x="132255" y="12216"/>
                        <a:pt x="135720" y="12216"/>
                        <a:pt x="136268" y="13657"/>
                      </a:cubicBezTo>
                      <a:cubicBezTo>
                        <a:pt x="136803" y="15085"/>
                        <a:pt x="140280" y="17955"/>
                        <a:pt x="141006" y="20467"/>
                      </a:cubicBezTo>
                      <a:cubicBezTo>
                        <a:pt x="141721" y="22979"/>
                        <a:pt x="141554" y="25122"/>
                        <a:pt x="144650" y="27634"/>
                      </a:cubicBezTo>
                      <a:cubicBezTo>
                        <a:pt x="147745" y="30147"/>
                        <a:pt x="149745" y="35338"/>
                        <a:pt x="151210" y="37302"/>
                      </a:cubicBezTo>
                      <a:cubicBezTo>
                        <a:pt x="152662" y="39279"/>
                        <a:pt x="153758" y="42684"/>
                        <a:pt x="154484" y="46446"/>
                      </a:cubicBezTo>
                      <a:cubicBezTo>
                        <a:pt x="155210" y="50209"/>
                        <a:pt x="195323" y="68473"/>
                        <a:pt x="195323" y="68473"/>
                      </a:cubicBezTo>
                      <a:lnTo>
                        <a:pt x="195323" y="109085"/>
                      </a:lnTo>
                      <a:lnTo>
                        <a:pt x="0" y="109085"/>
                      </a:lnTo>
                      <a:lnTo>
                        <a:pt x="0" y="65044"/>
                      </a:lnTo>
                      <a:cubicBezTo>
                        <a:pt x="0" y="65044"/>
                        <a:pt x="9156" y="63020"/>
                        <a:pt x="11823" y="59091"/>
                      </a:cubicBezTo>
                      <a:cubicBezTo>
                        <a:pt x="14490" y="55150"/>
                        <a:pt x="14288" y="53542"/>
                        <a:pt x="15931" y="53638"/>
                      </a:cubicBezTo>
                      <a:cubicBezTo>
                        <a:pt x="17562" y="53745"/>
                        <a:pt x="18181" y="52328"/>
                        <a:pt x="19312" y="50221"/>
                      </a:cubicBezTo>
                      <a:cubicBezTo>
                        <a:pt x="20444" y="48101"/>
                        <a:pt x="21158" y="45077"/>
                        <a:pt x="22182" y="45375"/>
                      </a:cubicBezTo>
                      <a:cubicBezTo>
                        <a:pt x="23206" y="45684"/>
                        <a:pt x="23313" y="46387"/>
                        <a:pt x="25051" y="44267"/>
                      </a:cubicBezTo>
                      <a:cubicBezTo>
                        <a:pt x="26790" y="42148"/>
                        <a:pt x="30278" y="41041"/>
                        <a:pt x="31207" y="38922"/>
                      </a:cubicBezTo>
                      <a:cubicBezTo>
                        <a:pt x="32124" y="36814"/>
                        <a:pt x="34481" y="29956"/>
                        <a:pt x="35814" y="28849"/>
                      </a:cubicBezTo>
                      <a:cubicBezTo>
                        <a:pt x="37160" y="27730"/>
                        <a:pt x="38481" y="26527"/>
                        <a:pt x="38993" y="25110"/>
                      </a:cubicBezTo>
                      <a:cubicBezTo>
                        <a:pt x="39505" y="23705"/>
                        <a:pt x="41053" y="24539"/>
                        <a:pt x="41768" y="23622"/>
                      </a:cubicBezTo>
                      <a:cubicBezTo>
                        <a:pt x="42482" y="22693"/>
                        <a:pt x="43613" y="14323"/>
                        <a:pt x="44327" y="12609"/>
                      </a:cubicBezTo>
                      <a:cubicBezTo>
                        <a:pt x="45054" y="10882"/>
                        <a:pt x="46078" y="10692"/>
                        <a:pt x="46685" y="10894"/>
                      </a:cubicBezTo>
                      <a:cubicBezTo>
                        <a:pt x="47304" y="11097"/>
                        <a:pt x="48328" y="9275"/>
                        <a:pt x="49661" y="8573"/>
                      </a:cubicBezTo>
                      <a:cubicBezTo>
                        <a:pt x="51007" y="7870"/>
                        <a:pt x="52233" y="7465"/>
                        <a:pt x="53352" y="7763"/>
                      </a:cubicBezTo>
                      <a:cubicBezTo>
                        <a:pt x="54483" y="8073"/>
                        <a:pt x="53972" y="11894"/>
                        <a:pt x="54281" y="12406"/>
                      </a:cubicBezTo>
                      <a:cubicBezTo>
                        <a:pt x="54591" y="12906"/>
                        <a:pt x="56127" y="11394"/>
                        <a:pt x="56436" y="10085"/>
                      </a:cubicBezTo>
                      <a:cubicBezTo>
                        <a:pt x="56746" y="8775"/>
                        <a:pt x="62996" y="5953"/>
                        <a:pt x="63913" y="4941"/>
                      </a:cubicBezTo>
                      <a:cubicBezTo>
                        <a:pt x="64842" y="3941"/>
                        <a:pt x="63711" y="2417"/>
                        <a:pt x="65044" y="1215"/>
                      </a:cubicBezTo>
                      <a:cubicBezTo>
                        <a:pt x="66378" y="0"/>
                        <a:pt x="68426" y="203"/>
                        <a:pt x="70378" y="1215"/>
                      </a:cubicBezTo>
                      <a:cubicBezTo>
                        <a:pt x="72331" y="2215"/>
                        <a:pt x="72331" y="3227"/>
                        <a:pt x="73450" y="3334"/>
                      </a:cubicBezTo>
                      <a:cubicBezTo>
                        <a:pt x="74581" y="3429"/>
                        <a:pt x="74581" y="4536"/>
                        <a:pt x="76224" y="4739"/>
                      </a:cubicBezTo>
                      <a:cubicBezTo>
                        <a:pt x="77867" y="4941"/>
                        <a:pt x="79094" y="4941"/>
                        <a:pt x="79403" y="6453"/>
                      </a:cubicBezTo>
                      <a:cubicBezTo>
                        <a:pt x="79713" y="7965"/>
                        <a:pt x="80630" y="5953"/>
                        <a:pt x="82166" y="6953"/>
                      </a:cubicBezTo>
                      <a:cubicBezTo>
                        <a:pt x="83701" y="7965"/>
                        <a:pt x="85856" y="8168"/>
                        <a:pt x="86368" y="9585"/>
                      </a:cubicBezTo>
                      <a:cubicBezTo>
                        <a:pt x="86892" y="10990"/>
                        <a:pt x="86880" y="12609"/>
                        <a:pt x="88321" y="12502"/>
                      </a:cubicBezTo>
                      <a:cubicBezTo>
                        <a:pt x="89762" y="12406"/>
                        <a:pt x="90059" y="13109"/>
                        <a:pt x="90988" y="13811"/>
                      </a:cubicBezTo>
                      <a:cubicBezTo>
                        <a:pt x="91905" y="14526"/>
                        <a:pt x="93453" y="13740"/>
                        <a:pt x="93750" y="14585"/>
                      </a:cubicBezTo>
                      <a:cubicBezTo>
                        <a:pt x="94060" y="15431"/>
                        <a:pt x="96012" y="15621"/>
                        <a:pt x="96215" y="16335"/>
                      </a:cubicBezTo>
                      <a:cubicBezTo>
                        <a:pt x="96417" y="17050"/>
                        <a:pt x="97144" y="18550"/>
                        <a:pt x="98679" y="18348"/>
                      </a:cubicBezTo>
                      <a:cubicBezTo>
                        <a:pt x="100215" y="18157"/>
                        <a:pt x="100835" y="18252"/>
                        <a:pt x="101144" y="19860"/>
                      </a:cubicBez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9"/>
              <p:cNvGrpSpPr/>
              <p:nvPr/>
            </p:nvGrpSpPr>
            <p:grpSpPr>
              <a:xfrm>
                <a:off x="-765650" y="3568105"/>
                <a:ext cx="5088705" cy="1578460"/>
                <a:chOff x="-765650" y="3568105"/>
                <a:chExt cx="5088705" cy="1578460"/>
              </a:xfrm>
            </p:grpSpPr>
            <p:sp>
              <p:nvSpPr>
                <p:cNvPr id="213" name="Google Shape;213;p9"/>
                <p:cNvSpPr/>
                <p:nvPr/>
              </p:nvSpPr>
              <p:spPr>
                <a:xfrm>
                  <a:off x="-765650" y="3568105"/>
                  <a:ext cx="2826324" cy="1578460"/>
                </a:xfrm>
                <a:custGeom>
                  <a:avLst/>
                  <a:gdLst/>
                  <a:ahLst/>
                  <a:cxnLst/>
                  <a:rect l="l" t="t" r="r" b="b"/>
                  <a:pathLst>
                    <a:path w="195323" h="109085" extrusionOk="0">
                      <a:moveTo>
                        <a:pt x="101442" y="21479"/>
                      </a:moveTo>
                      <a:lnTo>
                        <a:pt x="104180" y="25122"/>
                      </a:lnTo>
                      <a:cubicBezTo>
                        <a:pt x="104180" y="25122"/>
                        <a:pt x="106180" y="23717"/>
                        <a:pt x="109467" y="23622"/>
                      </a:cubicBezTo>
                      <a:cubicBezTo>
                        <a:pt x="112741" y="23515"/>
                        <a:pt x="117849" y="28349"/>
                        <a:pt x="117849" y="28349"/>
                      </a:cubicBezTo>
                      <a:cubicBezTo>
                        <a:pt x="117849" y="28349"/>
                        <a:pt x="122956" y="25694"/>
                        <a:pt x="123504" y="23622"/>
                      </a:cubicBezTo>
                      <a:cubicBezTo>
                        <a:pt x="124052" y="21538"/>
                        <a:pt x="124957" y="21181"/>
                        <a:pt x="125873" y="18490"/>
                      </a:cubicBezTo>
                      <a:cubicBezTo>
                        <a:pt x="126778" y="15812"/>
                        <a:pt x="129695" y="15085"/>
                        <a:pt x="130981" y="13657"/>
                      </a:cubicBezTo>
                      <a:cubicBezTo>
                        <a:pt x="132255" y="12216"/>
                        <a:pt x="135720" y="12216"/>
                        <a:pt x="136268" y="13657"/>
                      </a:cubicBezTo>
                      <a:cubicBezTo>
                        <a:pt x="136803" y="15085"/>
                        <a:pt x="140280" y="17955"/>
                        <a:pt x="141006" y="20467"/>
                      </a:cubicBezTo>
                      <a:cubicBezTo>
                        <a:pt x="141721" y="22979"/>
                        <a:pt x="141554" y="25122"/>
                        <a:pt x="144650" y="27634"/>
                      </a:cubicBezTo>
                      <a:cubicBezTo>
                        <a:pt x="147745" y="30147"/>
                        <a:pt x="149745" y="35338"/>
                        <a:pt x="151210" y="37302"/>
                      </a:cubicBezTo>
                      <a:cubicBezTo>
                        <a:pt x="152662" y="39279"/>
                        <a:pt x="153758" y="42684"/>
                        <a:pt x="154484" y="46446"/>
                      </a:cubicBezTo>
                      <a:cubicBezTo>
                        <a:pt x="155210" y="50209"/>
                        <a:pt x="195323" y="68473"/>
                        <a:pt x="195323" y="68473"/>
                      </a:cubicBezTo>
                      <a:lnTo>
                        <a:pt x="195323" y="109085"/>
                      </a:lnTo>
                      <a:lnTo>
                        <a:pt x="0" y="109085"/>
                      </a:lnTo>
                      <a:lnTo>
                        <a:pt x="0" y="65044"/>
                      </a:lnTo>
                      <a:cubicBezTo>
                        <a:pt x="0" y="65044"/>
                        <a:pt x="9156" y="63020"/>
                        <a:pt x="11823" y="59091"/>
                      </a:cubicBezTo>
                      <a:cubicBezTo>
                        <a:pt x="14490" y="55150"/>
                        <a:pt x="14288" y="53542"/>
                        <a:pt x="15931" y="53638"/>
                      </a:cubicBezTo>
                      <a:cubicBezTo>
                        <a:pt x="17562" y="53745"/>
                        <a:pt x="18181" y="52328"/>
                        <a:pt x="19312" y="50221"/>
                      </a:cubicBezTo>
                      <a:cubicBezTo>
                        <a:pt x="20444" y="48101"/>
                        <a:pt x="21158" y="45077"/>
                        <a:pt x="22182" y="45375"/>
                      </a:cubicBezTo>
                      <a:cubicBezTo>
                        <a:pt x="23206" y="45684"/>
                        <a:pt x="23313" y="46387"/>
                        <a:pt x="25051" y="44267"/>
                      </a:cubicBezTo>
                      <a:cubicBezTo>
                        <a:pt x="26790" y="42148"/>
                        <a:pt x="30278" y="41041"/>
                        <a:pt x="31207" y="38922"/>
                      </a:cubicBezTo>
                      <a:cubicBezTo>
                        <a:pt x="32124" y="36814"/>
                        <a:pt x="34481" y="29956"/>
                        <a:pt x="35814" y="28849"/>
                      </a:cubicBezTo>
                      <a:cubicBezTo>
                        <a:pt x="37160" y="27730"/>
                        <a:pt x="38481" y="26527"/>
                        <a:pt x="38993" y="25110"/>
                      </a:cubicBezTo>
                      <a:cubicBezTo>
                        <a:pt x="39505" y="23705"/>
                        <a:pt x="41053" y="24539"/>
                        <a:pt x="41768" y="23622"/>
                      </a:cubicBezTo>
                      <a:cubicBezTo>
                        <a:pt x="42482" y="22693"/>
                        <a:pt x="43613" y="14323"/>
                        <a:pt x="44327" y="12609"/>
                      </a:cubicBezTo>
                      <a:cubicBezTo>
                        <a:pt x="45054" y="10882"/>
                        <a:pt x="46078" y="10692"/>
                        <a:pt x="46685" y="10894"/>
                      </a:cubicBezTo>
                      <a:cubicBezTo>
                        <a:pt x="47304" y="11097"/>
                        <a:pt x="48328" y="9275"/>
                        <a:pt x="49661" y="8573"/>
                      </a:cubicBezTo>
                      <a:cubicBezTo>
                        <a:pt x="51007" y="7870"/>
                        <a:pt x="52233" y="7465"/>
                        <a:pt x="53352" y="7763"/>
                      </a:cubicBezTo>
                      <a:cubicBezTo>
                        <a:pt x="54483" y="8073"/>
                        <a:pt x="53972" y="11894"/>
                        <a:pt x="54281" y="12406"/>
                      </a:cubicBezTo>
                      <a:cubicBezTo>
                        <a:pt x="54591" y="12906"/>
                        <a:pt x="56127" y="11394"/>
                        <a:pt x="56436" y="10085"/>
                      </a:cubicBezTo>
                      <a:cubicBezTo>
                        <a:pt x="56746" y="8775"/>
                        <a:pt x="62996" y="5953"/>
                        <a:pt x="63913" y="4941"/>
                      </a:cubicBezTo>
                      <a:cubicBezTo>
                        <a:pt x="64842" y="3941"/>
                        <a:pt x="63711" y="2417"/>
                        <a:pt x="65044" y="1215"/>
                      </a:cubicBezTo>
                      <a:cubicBezTo>
                        <a:pt x="66378" y="0"/>
                        <a:pt x="68426" y="203"/>
                        <a:pt x="70378" y="1215"/>
                      </a:cubicBezTo>
                      <a:cubicBezTo>
                        <a:pt x="72331" y="2215"/>
                        <a:pt x="72331" y="3227"/>
                        <a:pt x="73450" y="3334"/>
                      </a:cubicBezTo>
                      <a:cubicBezTo>
                        <a:pt x="74581" y="3429"/>
                        <a:pt x="74581" y="4536"/>
                        <a:pt x="76224" y="4739"/>
                      </a:cubicBezTo>
                      <a:cubicBezTo>
                        <a:pt x="77867" y="4941"/>
                        <a:pt x="79094" y="4941"/>
                        <a:pt x="79403" y="6453"/>
                      </a:cubicBezTo>
                      <a:cubicBezTo>
                        <a:pt x="79713" y="7965"/>
                        <a:pt x="80630" y="5953"/>
                        <a:pt x="82166" y="6953"/>
                      </a:cubicBezTo>
                      <a:cubicBezTo>
                        <a:pt x="83701" y="7965"/>
                        <a:pt x="85856" y="8168"/>
                        <a:pt x="86368" y="9585"/>
                      </a:cubicBezTo>
                      <a:cubicBezTo>
                        <a:pt x="86892" y="10990"/>
                        <a:pt x="86880" y="12609"/>
                        <a:pt x="88321" y="12502"/>
                      </a:cubicBezTo>
                      <a:cubicBezTo>
                        <a:pt x="89762" y="12406"/>
                        <a:pt x="90059" y="13109"/>
                        <a:pt x="90988" y="13811"/>
                      </a:cubicBezTo>
                      <a:cubicBezTo>
                        <a:pt x="91905" y="14526"/>
                        <a:pt x="93453" y="13740"/>
                        <a:pt x="93750" y="14585"/>
                      </a:cubicBezTo>
                      <a:cubicBezTo>
                        <a:pt x="94060" y="15431"/>
                        <a:pt x="96012" y="15621"/>
                        <a:pt x="96215" y="16335"/>
                      </a:cubicBezTo>
                      <a:cubicBezTo>
                        <a:pt x="96417" y="17050"/>
                        <a:pt x="97144" y="18550"/>
                        <a:pt x="98679" y="18348"/>
                      </a:cubicBezTo>
                      <a:cubicBezTo>
                        <a:pt x="100215" y="18157"/>
                        <a:pt x="100835" y="18252"/>
                        <a:pt x="101144" y="19860"/>
                      </a:cubicBez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2022450" y="4545325"/>
                  <a:ext cx="2300605" cy="598196"/>
                </a:xfrm>
                <a:custGeom>
                  <a:avLst/>
                  <a:gdLst/>
                  <a:ahLst/>
                  <a:cxnLst/>
                  <a:rect l="l" t="t" r="r" b="b"/>
                  <a:pathLst>
                    <a:path w="151805" h="19278" extrusionOk="0">
                      <a:moveTo>
                        <a:pt x="0" y="1"/>
                      </a:moveTo>
                      <a:cubicBezTo>
                        <a:pt x="0" y="1"/>
                        <a:pt x="34992" y="6109"/>
                        <a:pt x="64449" y="7097"/>
                      </a:cubicBezTo>
                      <a:cubicBezTo>
                        <a:pt x="98822" y="8264"/>
                        <a:pt x="151805" y="19277"/>
                        <a:pt x="151805" y="19277"/>
                      </a:cubicBezTo>
                      <a:lnTo>
                        <a:pt x="0" y="192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5" name="Google Shape;215;p9"/>
            <p:cNvGrpSpPr/>
            <p:nvPr/>
          </p:nvGrpSpPr>
          <p:grpSpPr>
            <a:xfrm>
              <a:off x="5947136" y="780079"/>
              <a:ext cx="565779" cy="237242"/>
              <a:chOff x="1855275" y="1547350"/>
              <a:chExt cx="154800" cy="64900"/>
            </a:xfrm>
          </p:grpSpPr>
          <p:sp>
            <p:nvSpPr>
              <p:cNvPr id="216" name="Google Shape;216;p9"/>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9"/>
            <p:cNvGrpSpPr/>
            <p:nvPr/>
          </p:nvGrpSpPr>
          <p:grpSpPr>
            <a:xfrm>
              <a:off x="6962649" y="885388"/>
              <a:ext cx="1355150" cy="568556"/>
              <a:chOff x="1855275" y="1547350"/>
              <a:chExt cx="154800" cy="64900"/>
            </a:xfrm>
          </p:grpSpPr>
          <p:sp>
            <p:nvSpPr>
              <p:cNvPr id="222" name="Google Shape;222;p9"/>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9"/>
            <p:cNvGrpSpPr/>
            <p:nvPr/>
          </p:nvGrpSpPr>
          <p:grpSpPr>
            <a:xfrm>
              <a:off x="7033333" y="411890"/>
              <a:ext cx="425437" cy="178417"/>
              <a:chOff x="1855275" y="1547350"/>
              <a:chExt cx="154800" cy="64900"/>
            </a:xfrm>
          </p:grpSpPr>
          <p:sp>
            <p:nvSpPr>
              <p:cNvPr id="228" name="Google Shape;228;p9"/>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9"/>
            <p:cNvGrpSpPr/>
            <p:nvPr/>
          </p:nvGrpSpPr>
          <p:grpSpPr>
            <a:xfrm>
              <a:off x="8557663" y="245676"/>
              <a:ext cx="2573952" cy="1080676"/>
              <a:chOff x="1855275" y="1547350"/>
              <a:chExt cx="154800" cy="64900"/>
            </a:xfrm>
          </p:grpSpPr>
          <p:sp>
            <p:nvSpPr>
              <p:cNvPr id="234" name="Google Shape;234;p9"/>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9"/>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9" name="Google Shape;239;p9"/>
          <p:cNvSpPr txBox="1">
            <a:spLocks noGrp="1"/>
          </p:cNvSpPr>
          <p:nvPr>
            <p:ph type="title"/>
          </p:nvPr>
        </p:nvSpPr>
        <p:spPr>
          <a:xfrm>
            <a:off x="1716050" y="1374263"/>
            <a:ext cx="4960200" cy="1614600"/>
          </a:xfrm>
          <a:prstGeom prst="rect">
            <a:avLst/>
          </a:prstGeom>
        </p:spPr>
        <p:txBody>
          <a:bodyPr spcFirstLastPara="1" wrap="square" lIns="91425" tIns="91425" rIns="91425" bIns="91425" anchor="ctr" anchorCtr="0">
            <a:noAutofit/>
          </a:bodyPr>
          <a:lstStyle>
            <a:lvl1pPr lvl="0" algn="l">
              <a:spcBef>
                <a:spcPts val="0"/>
              </a:spcBef>
              <a:spcAft>
                <a:spcPts val="0"/>
              </a:spcAft>
              <a:buSzPts val="4200"/>
              <a:buNone/>
              <a:defRPr sz="13000">
                <a:solidFill>
                  <a:schemeClr val="accent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40" name="Google Shape;240;p9"/>
          <p:cNvSpPr txBox="1">
            <a:spLocks noGrp="1"/>
          </p:cNvSpPr>
          <p:nvPr>
            <p:ph type="subTitle" idx="1"/>
          </p:nvPr>
        </p:nvSpPr>
        <p:spPr>
          <a:xfrm>
            <a:off x="1828875" y="2912738"/>
            <a:ext cx="3260400" cy="856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100"/>
              <a:buNone/>
              <a:defRPr sz="1400">
                <a:solidFill>
                  <a:schemeClr val="accen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241"/>
        <p:cNvGrpSpPr/>
        <p:nvPr/>
      </p:nvGrpSpPr>
      <p:grpSpPr>
        <a:xfrm>
          <a:off x="0" y="0"/>
          <a:ext cx="0" cy="0"/>
          <a:chOff x="0" y="0"/>
          <a:chExt cx="0" cy="0"/>
        </a:xfrm>
      </p:grpSpPr>
      <p:grpSp>
        <p:nvGrpSpPr>
          <p:cNvPr id="242" name="Google Shape;242;p10"/>
          <p:cNvGrpSpPr/>
          <p:nvPr/>
        </p:nvGrpSpPr>
        <p:grpSpPr>
          <a:xfrm>
            <a:off x="2870450" y="334184"/>
            <a:ext cx="8305225" cy="5058557"/>
            <a:chOff x="2870450" y="334184"/>
            <a:chExt cx="8305225" cy="5058557"/>
          </a:xfrm>
        </p:grpSpPr>
        <p:grpSp>
          <p:nvGrpSpPr>
            <p:cNvPr id="243" name="Google Shape;243;p10"/>
            <p:cNvGrpSpPr/>
            <p:nvPr/>
          </p:nvGrpSpPr>
          <p:grpSpPr>
            <a:xfrm>
              <a:off x="7429678" y="334184"/>
              <a:ext cx="2373703" cy="996157"/>
              <a:chOff x="1855275" y="1547350"/>
              <a:chExt cx="154800" cy="64900"/>
            </a:xfrm>
          </p:grpSpPr>
          <p:sp>
            <p:nvSpPr>
              <p:cNvPr id="244" name="Google Shape;244;p10"/>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0"/>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0"/>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0"/>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0"/>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0"/>
            <p:cNvGrpSpPr/>
            <p:nvPr/>
          </p:nvGrpSpPr>
          <p:grpSpPr>
            <a:xfrm>
              <a:off x="2870450" y="3544872"/>
              <a:ext cx="8305225" cy="1847869"/>
              <a:chOff x="2022628" y="3291423"/>
              <a:chExt cx="9445269" cy="2101523"/>
            </a:xfrm>
          </p:grpSpPr>
          <p:sp>
            <p:nvSpPr>
              <p:cNvPr id="250" name="Google Shape;250;p10"/>
              <p:cNvSpPr/>
              <p:nvPr/>
            </p:nvSpPr>
            <p:spPr>
              <a:xfrm flipH="1">
                <a:off x="2022628" y="4072175"/>
                <a:ext cx="8702222" cy="1320736"/>
              </a:xfrm>
              <a:custGeom>
                <a:avLst/>
                <a:gdLst/>
                <a:ahLst/>
                <a:cxnLst/>
                <a:rect l="l" t="t" r="r" b="b"/>
                <a:pathLst>
                  <a:path w="151805" h="19278" extrusionOk="0">
                    <a:moveTo>
                      <a:pt x="0" y="1"/>
                    </a:moveTo>
                    <a:cubicBezTo>
                      <a:pt x="0" y="1"/>
                      <a:pt x="34992" y="6109"/>
                      <a:pt x="64449" y="7097"/>
                    </a:cubicBezTo>
                    <a:cubicBezTo>
                      <a:pt x="98822" y="8264"/>
                      <a:pt x="151805" y="19277"/>
                      <a:pt x="151805" y="19277"/>
                    </a:cubicBezTo>
                    <a:lnTo>
                      <a:pt x="0" y="1927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0"/>
              <p:cNvSpPr/>
              <p:nvPr/>
            </p:nvSpPr>
            <p:spPr>
              <a:xfrm>
                <a:off x="7705000" y="3291423"/>
                <a:ext cx="3762898" cy="2101523"/>
              </a:xfrm>
              <a:custGeom>
                <a:avLst/>
                <a:gdLst/>
                <a:ahLst/>
                <a:cxnLst/>
                <a:rect l="l" t="t" r="r" b="b"/>
                <a:pathLst>
                  <a:path w="195323" h="109085" extrusionOk="0">
                    <a:moveTo>
                      <a:pt x="101442" y="21479"/>
                    </a:moveTo>
                    <a:lnTo>
                      <a:pt x="104180" y="25122"/>
                    </a:lnTo>
                    <a:cubicBezTo>
                      <a:pt x="104180" y="25122"/>
                      <a:pt x="106180" y="23717"/>
                      <a:pt x="109467" y="23622"/>
                    </a:cubicBezTo>
                    <a:cubicBezTo>
                      <a:pt x="112741" y="23515"/>
                      <a:pt x="117849" y="28349"/>
                      <a:pt x="117849" y="28349"/>
                    </a:cubicBezTo>
                    <a:cubicBezTo>
                      <a:pt x="117849" y="28349"/>
                      <a:pt x="122956" y="25694"/>
                      <a:pt x="123504" y="23622"/>
                    </a:cubicBezTo>
                    <a:cubicBezTo>
                      <a:pt x="124052" y="21538"/>
                      <a:pt x="124957" y="21181"/>
                      <a:pt x="125873" y="18490"/>
                    </a:cubicBezTo>
                    <a:cubicBezTo>
                      <a:pt x="126778" y="15812"/>
                      <a:pt x="129695" y="15085"/>
                      <a:pt x="130981" y="13657"/>
                    </a:cubicBezTo>
                    <a:cubicBezTo>
                      <a:pt x="132255" y="12216"/>
                      <a:pt x="135720" y="12216"/>
                      <a:pt x="136268" y="13657"/>
                    </a:cubicBezTo>
                    <a:cubicBezTo>
                      <a:pt x="136803" y="15085"/>
                      <a:pt x="140280" y="17955"/>
                      <a:pt x="141006" y="20467"/>
                    </a:cubicBezTo>
                    <a:cubicBezTo>
                      <a:pt x="141721" y="22979"/>
                      <a:pt x="141554" y="25122"/>
                      <a:pt x="144650" y="27634"/>
                    </a:cubicBezTo>
                    <a:cubicBezTo>
                      <a:pt x="147745" y="30147"/>
                      <a:pt x="149745" y="35338"/>
                      <a:pt x="151210" y="37302"/>
                    </a:cubicBezTo>
                    <a:cubicBezTo>
                      <a:pt x="152662" y="39279"/>
                      <a:pt x="153758" y="42684"/>
                      <a:pt x="154484" y="46446"/>
                    </a:cubicBezTo>
                    <a:cubicBezTo>
                      <a:pt x="155210" y="50209"/>
                      <a:pt x="195323" y="68473"/>
                      <a:pt x="195323" y="68473"/>
                    </a:cubicBezTo>
                    <a:lnTo>
                      <a:pt x="195323" y="109085"/>
                    </a:lnTo>
                    <a:lnTo>
                      <a:pt x="0" y="109085"/>
                    </a:lnTo>
                    <a:lnTo>
                      <a:pt x="0" y="65044"/>
                    </a:lnTo>
                    <a:cubicBezTo>
                      <a:pt x="0" y="65044"/>
                      <a:pt x="9156" y="63020"/>
                      <a:pt x="11823" y="59091"/>
                    </a:cubicBezTo>
                    <a:cubicBezTo>
                      <a:pt x="14490" y="55150"/>
                      <a:pt x="14288" y="53542"/>
                      <a:pt x="15931" y="53638"/>
                    </a:cubicBezTo>
                    <a:cubicBezTo>
                      <a:pt x="17562" y="53745"/>
                      <a:pt x="18181" y="52328"/>
                      <a:pt x="19312" y="50221"/>
                    </a:cubicBezTo>
                    <a:cubicBezTo>
                      <a:pt x="20444" y="48101"/>
                      <a:pt x="21158" y="45077"/>
                      <a:pt x="22182" y="45375"/>
                    </a:cubicBezTo>
                    <a:cubicBezTo>
                      <a:pt x="23206" y="45684"/>
                      <a:pt x="23313" y="46387"/>
                      <a:pt x="25051" y="44267"/>
                    </a:cubicBezTo>
                    <a:cubicBezTo>
                      <a:pt x="26790" y="42148"/>
                      <a:pt x="30278" y="41041"/>
                      <a:pt x="31207" y="38922"/>
                    </a:cubicBezTo>
                    <a:cubicBezTo>
                      <a:pt x="32124" y="36814"/>
                      <a:pt x="34481" y="29956"/>
                      <a:pt x="35814" y="28849"/>
                    </a:cubicBezTo>
                    <a:cubicBezTo>
                      <a:pt x="37160" y="27730"/>
                      <a:pt x="38481" y="26527"/>
                      <a:pt x="38993" y="25110"/>
                    </a:cubicBezTo>
                    <a:cubicBezTo>
                      <a:pt x="39505" y="23705"/>
                      <a:pt x="41053" y="24539"/>
                      <a:pt x="41768" y="23622"/>
                    </a:cubicBezTo>
                    <a:cubicBezTo>
                      <a:pt x="42482" y="22693"/>
                      <a:pt x="43613" y="14323"/>
                      <a:pt x="44327" y="12609"/>
                    </a:cubicBezTo>
                    <a:cubicBezTo>
                      <a:pt x="45054" y="10882"/>
                      <a:pt x="46078" y="10692"/>
                      <a:pt x="46685" y="10894"/>
                    </a:cubicBezTo>
                    <a:cubicBezTo>
                      <a:pt x="47304" y="11097"/>
                      <a:pt x="48328" y="9275"/>
                      <a:pt x="49661" y="8573"/>
                    </a:cubicBezTo>
                    <a:cubicBezTo>
                      <a:pt x="51007" y="7870"/>
                      <a:pt x="52233" y="7465"/>
                      <a:pt x="53352" y="7763"/>
                    </a:cubicBezTo>
                    <a:cubicBezTo>
                      <a:pt x="54483" y="8073"/>
                      <a:pt x="53972" y="11894"/>
                      <a:pt x="54281" y="12406"/>
                    </a:cubicBezTo>
                    <a:cubicBezTo>
                      <a:pt x="54591" y="12906"/>
                      <a:pt x="56127" y="11394"/>
                      <a:pt x="56436" y="10085"/>
                    </a:cubicBezTo>
                    <a:cubicBezTo>
                      <a:pt x="56746" y="8775"/>
                      <a:pt x="62996" y="5953"/>
                      <a:pt x="63913" y="4941"/>
                    </a:cubicBezTo>
                    <a:cubicBezTo>
                      <a:pt x="64842" y="3941"/>
                      <a:pt x="63711" y="2417"/>
                      <a:pt x="65044" y="1215"/>
                    </a:cubicBezTo>
                    <a:cubicBezTo>
                      <a:pt x="66378" y="0"/>
                      <a:pt x="68426" y="203"/>
                      <a:pt x="70378" y="1215"/>
                    </a:cubicBezTo>
                    <a:cubicBezTo>
                      <a:pt x="72331" y="2215"/>
                      <a:pt x="72331" y="3227"/>
                      <a:pt x="73450" y="3334"/>
                    </a:cubicBezTo>
                    <a:cubicBezTo>
                      <a:pt x="74581" y="3429"/>
                      <a:pt x="74581" y="4536"/>
                      <a:pt x="76224" y="4739"/>
                    </a:cubicBezTo>
                    <a:cubicBezTo>
                      <a:pt x="77867" y="4941"/>
                      <a:pt x="79094" y="4941"/>
                      <a:pt x="79403" y="6453"/>
                    </a:cubicBezTo>
                    <a:cubicBezTo>
                      <a:pt x="79713" y="7965"/>
                      <a:pt x="80630" y="5953"/>
                      <a:pt x="82166" y="6953"/>
                    </a:cubicBezTo>
                    <a:cubicBezTo>
                      <a:pt x="83701" y="7965"/>
                      <a:pt x="85856" y="8168"/>
                      <a:pt x="86368" y="9585"/>
                    </a:cubicBezTo>
                    <a:cubicBezTo>
                      <a:pt x="86892" y="10990"/>
                      <a:pt x="86880" y="12609"/>
                      <a:pt x="88321" y="12502"/>
                    </a:cubicBezTo>
                    <a:cubicBezTo>
                      <a:pt x="89762" y="12406"/>
                      <a:pt x="90059" y="13109"/>
                      <a:pt x="90988" y="13811"/>
                    </a:cubicBezTo>
                    <a:cubicBezTo>
                      <a:pt x="91905" y="14526"/>
                      <a:pt x="93453" y="13740"/>
                      <a:pt x="93750" y="14585"/>
                    </a:cubicBezTo>
                    <a:cubicBezTo>
                      <a:pt x="94060" y="15431"/>
                      <a:pt x="96012" y="15621"/>
                      <a:pt x="96215" y="16335"/>
                    </a:cubicBezTo>
                    <a:cubicBezTo>
                      <a:pt x="96417" y="17050"/>
                      <a:pt x="97144" y="18550"/>
                      <a:pt x="98679" y="18348"/>
                    </a:cubicBezTo>
                    <a:cubicBezTo>
                      <a:pt x="100215" y="18157"/>
                      <a:pt x="100835" y="18252"/>
                      <a:pt x="101144" y="1986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10"/>
            <p:cNvSpPr/>
            <p:nvPr/>
          </p:nvSpPr>
          <p:spPr>
            <a:xfrm flipH="1">
              <a:off x="6425931" y="4445018"/>
              <a:ext cx="2718069" cy="698442"/>
            </a:xfrm>
            <a:custGeom>
              <a:avLst/>
              <a:gdLst/>
              <a:ahLst/>
              <a:cxnLst/>
              <a:rect l="l" t="t" r="r" b="b"/>
              <a:pathLst>
                <a:path w="151805" h="19278" extrusionOk="0">
                  <a:moveTo>
                    <a:pt x="0" y="1"/>
                  </a:moveTo>
                  <a:cubicBezTo>
                    <a:pt x="0" y="1"/>
                    <a:pt x="34992" y="6109"/>
                    <a:pt x="64449" y="7097"/>
                  </a:cubicBezTo>
                  <a:cubicBezTo>
                    <a:pt x="98822" y="8264"/>
                    <a:pt x="151805" y="19277"/>
                    <a:pt x="151805" y="19277"/>
                  </a:cubicBezTo>
                  <a:lnTo>
                    <a:pt x="0" y="192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10"/>
          <p:cNvSpPr txBox="1">
            <a:spLocks noGrp="1"/>
          </p:cNvSpPr>
          <p:nvPr>
            <p:ph type="title"/>
          </p:nvPr>
        </p:nvSpPr>
        <p:spPr>
          <a:xfrm>
            <a:off x="5218239" y="1880250"/>
            <a:ext cx="3300900" cy="13830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1"/>
              </a:buClr>
              <a:buSzPts val="3200"/>
              <a:buNone/>
              <a:defRPr sz="3500">
                <a:solidFill>
                  <a:schemeClr val="accent1"/>
                </a:solidFill>
              </a:defRPr>
            </a:lvl1pPr>
            <a:lvl2pPr lvl="1">
              <a:spcBef>
                <a:spcPts val="0"/>
              </a:spcBef>
              <a:spcAft>
                <a:spcPts val="0"/>
              </a:spcAft>
              <a:buClr>
                <a:schemeClr val="accent1"/>
              </a:buClr>
              <a:buSzPts val="3200"/>
              <a:buNone/>
              <a:defRPr>
                <a:solidFill>
                  <a:schemeClr val="accent1"/>
                </a:solidFill>
                <a:latin typeface="Oxygen"/>
                <a:ea typeface="Oxygen"/>
                <a:cs typeface="Oxygen"/>
                <a:sym typeface="Oxygen"/>
              </a:defRPr>
            </a:lvl2pPr>
            <a:lvl3pPr lvl="2">
              <a:spcBef>
                <a:spcPts val="0"/>
              </a:spcBef>
              <a:spcAft>
                <a:spcPts val="0"/>
              </a:spcAft>
              <a:buClr>
                <a:schemeClr val="accent1"/>
              </a:buClr>
              <a:buSzPts val="3200"/>
              <a:buNone/>
              <a:defRPr>
                <a:solidFill>
                  <a:schemeClr val="accent1"/>
                </a:solidFill>
                <a:latin typeface="Oxygen"/>
                <a:ea typeface="Oxygen"/>
                <a:cs typeface="Oxygen"/>
                <a:sym typeface="Oxygen"/>
              </a:defRPr>
            </a:lvl3pPr>
            <a:lvl4pPr lvl="3">
              <a:spcBef>
                <a:spcPts val="0"/>
              </a:spcBef>
              <a:spcAft>
                <a:spcPts val="0"/>
              </a:spcAft>
              <a:buClr>
                <a:schemeClr val="accent1"/>
              </a:buClr>
              <a:buSzPts val="3200"/>
              <a:buNone/>
              <a:defRPr>
                <a:solidFill>
                  <a:schemeClr val="accent1"/>
                </a:solidFill>
                <a:latin typeface="Oxygen"/>
                <a:ea typeface="Oxygen"/>
                <a:cs typeface="Oxygen"/>
                <a:sym typeface="Oxygen"/>
              </a:defRPr>
            </a:lvl4pPr>
            <a:lvl5pPr lvl="4">
              <a:spcBef>
                <a:spcPts val="0"/>
              </a:spcBef>
              <a:spcAft>
                <a:spcPts val="0"/>
              </a:spcAft>
              <a:buClr>
                <a:schemeClr val="accent1"/>
              </a:buClr>
              <a:buSzPts val="3200"/>
              <a:buNone/>
              <a:defRPr>
                <a:solidFill>
                  <a:schemeClr val="accent1"/>
                </a:solidFill>
                <a:latin typeface="Oxygen"/>
                <a:ea typeface="Oxygen"/>
                <a:cs typeface="Oxygen"/>
                <a:sym typeface="Oxygen"/>
              </a:defRPr>
            </a:lvl5pPr>
            <a:lvl6pPr lvl="5">
              <a:spcBef>
                <a:spcPts val="0"/>
              </a:spcBef>
              <a:spcAft>
                <a:spcPts val="0"/>
              </a:spcAft>
              <a:buClr>
                <a:schemeClr val="accent1"/>
              </a:buClr>
              <a:buSzPts val="3200"/>
              <a:buNone/>
              <a:defRPr>
                <a:solidFill>
                  <a:schemeClr val="accent1"/>
                </a:solidFill>
                <a:latin typeface="Oxygen"/>
                <a:ea typeface="Oxygen"/>
                <a:cs typeface="Oxygen"/>
                <a:sym typeface="Oxygen"/>
              </a:defRPr>
            </a:lvl6pPr>
            <a:lvl7pPr lvl="6">
              <a:spcBef>
                <a:spcPts val="0"/>
              </a:spcBef>
              <a:spcAft>
                <a:spcPts val="0"/>
              </a:spcAft>
              <a:buClr>
                <a:schemeClr val="accent1"/>
              </a:buClr>
              <a:buSzPts val="3200"/>
              <a:buNone/>
              <a:defRPr>
                <a:solidFill>
                  <a:schemeClr val="accent1"/>
                </a:solidFill>
                <a:latin typeface="Oxygen"/>
                <a:ea typeface="Oxygen"/>
                <a:cs typeface="Oxygen"/>
                <a:sym typeface="Oxygen"/>
              </a:defRPr>
            </a:lvl7pPr>
            <a:lvl8pPr lvl="7">
              <a:spcBef>
                <a:spcPts val="0"/>
              </a:spcBef>
              <a:spcAft>
                <a:spcPts val="0"/>
              </a:spcAft>
              <a:buClr>
                <a:schemeClr val="accent1"/>
              </a:buClr>
              <a:buSzPts val="3200"/>
              <a:buNone/>
              <a:defRPr>
                <a:solidFill>
                  <a:schemeClr val="accent1"/>
                </a:solidFill>
                <a:latin typeface="Oxygen"/>
                <a:ea typeface="Oxygen"/>
                <a:cs typeface="Oxygen"/>
                <a:sym typeface="Oxygen"/>
              </a:defRPr>
            </a:lvl8pPr>
            <a:lvl9pPr lvl="8">
              <a:spcBef>
                <a:spcPts val="0"/>
              </a:spcBef>
              <a:spcAft>
                <a:spcPts val="0"/>
              </a:spcAft>
              <a:buClr>
                <a:schemeClr val="accent1"/>
              </a:buClr>
              <a:buSzPts val="3200"/>
              <a:buNone/>
              <a:defRPr>
                <a:solidFill>
                  <a:schemeClr val="accent1"/>
                </a:solidFill>
                <a:latin typeface="Oxygen"/>
                <a:ea typeface="Oxygen"/>
                <a:cs typeface="Oxygen"/>
                <a:sym typeface="Oxyge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38525" y="415353"/>
            <a:ext cx="70668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1"/>
              </a:buClr>
              <a:buSzPts val="3200"/>
              <a:buFont typeface="Bebas Neue"/>
              <a:buNone/>
              <a:defRPr sz="3200" b="1">
                <a:solidFill>
                  <a:schemeClr val="accent1"/>
                </a:solidFill>
                <a:latin typeface="Bebas Neue"/>
                <a:ea typeface="Bebas Neue"/>
                <a:cs typeface="Bebas Neue"/>
                <a:sym typeface="Bebas Neue"/>
              </a:defRPr>
            </a:lvl1pPr>
            <a:lvl2pPr lvl="1" algn="ctr">
              <a:spcBef>
                <a:spcPts val="0"/>
              </a:spcBef>
              <a:spcAft>
                <a:spcPts val="0"/>
              </a:spcAft>
              <a:buClr>
                <a:schemeClr val="accent1"/>
              </a:buClr>
              <a:buSzPts val="3200"/>
              <a:buFont typeface="Bebas Neue"/>
              <a:buNone/>
              <a:defRPr sz="3200" b="1">
                <a:solidFill>
                  <a:schemeClr val="accent1"/>
                </a:solidFill>
                <a:latin typeface="Bebas Neue"/>
                <a:ea typeface="Bebas Neue"/>
                <a:cs typeface="Bebas Neue"/>
                <a:sym typeface="Bebas Neue"/>
              </a:defRPr>
            </a:lvl2pPr>
            <a:lvl3pPr lvl="2" algn="ctr">
              <a:spcBef>
                <a:spcPts val="0"/>
              </a:spcBef>
              <a:spcAft>
                <a:spcPts val="0"/>
              </a:spcAft>
              <a:buClr>
                <a:schemeClr val="accent1"/>
              </a:buClr>
              <a:buSzPts val="3200"/>
              <a:buFont typeface="Bebas Neue"/>
              <a:buNone/>
              <a:defRPr sz="3200" b="1">
                <a:solidFill>
                  <a:schemeClr val="accent1"/>
                </a:solidFill>
                <a:latin typeface="Bebas Neue"/>
                <a:ea typeface="Bebas Neue"/>
                <a:cs typeface="Bebas Neue"/>
                <a:sym typeface="Bebas Neue"/>
              </a:defRPr>
            </a:lvl3pPr>
            <a:lvl4pPr lvl="3" algn="ctr">
              <a:spcBef>
                <a:spcPts val="0"/>
              </a:spcBef>
              <a:spcAft>
                <a:spcPts val="0"/>
              </a:spcAft>
              <a:buClr>
                <a:schemeClr val="accent1"/>
              </a:buClr>
              <a:buSzPts val="3200"/>
              <a:buFont typeface="Bebas Neue"/>
              <a:buNone/>
              <a:defRPr sz="3200" b="1">
                <a:solidFill>
                  <a:schemeClr val="accent1"/>
                </a:solidFill>
                <a:latin typeface="Bebas Neue"/>
                <a:ea typeface="Bebas Neue"/>
                <a:cs typeface="Bebas Neue"/>
                <a:sym typeface="Bebas Neue"/>
              </a:defRPr>
            </a:lvl4pPr>
            <a:lvl5pPr lvl="4" algn="ctr">
              <a:spcBef>
                <a:spcPts val="0"/>
              </a:spcBef>
              <a:spcAft>
                <a:spcPts val="0"/>
              </a:spcAft>
              <a:buClr>
                <a:schemeClr val="accent1"/>
              </a:buClr>
              <a:buSzPts val="3200"/>
              <a:buFont typeface="Bebas Neue"/>
              <a:buNone/>
              <a:defRPr sz="3200" b="1">
                <a:solidFill>
                  <a:schemeClr val="accent1"/>
                </a:solidFill>
                <a:latin typeface="Bebas Neue"/>
                <a:ea typeface="Bebas Neue"/>
                <a:cs typeface="Bebas Neue"/>
                <a:sym typeface="Bebas Neue"/>
              </a:defRPr>
            </a:lvl5pPr>
            <a:lvl6pPr lvl="5" algn="ctr">
              <a:spcBef>
                <a:spcPts val="0"/>
              </a:spcBef>
              <a:spcAft>
                <a:spcPts val="0"/>
              </a:spcAft>
              <a:buClr>
                <a:schemeClr val="accent1"/>
              </a:buClr>
              <a:buSzPts val="3200"/>
              <a:buFont typeface="Bebas Neue"/>
              <a:buNone/>
              <a:defRPr sz="3200" b="1">
                <a:solidFill>
                  <a:schemeClr val="accent1"/>
                </a:solidFill>
                <a:latin typeface="Bebas Neue"/>
                <a:ea typeface="Bebas Neue"/>
                <a:cs typeface="Bebas Neue"/>
                <a:sym typeface="Bebas Neue"/>
              </a:defRPr>
            </a:lvl6pPr>
            <a:lvl7pPr lvl="6" algn="ctr">
              <a:spcBef>
                <a:spcPts val="0"/>
              </a:spcBef>
              <a:spcAft>
                <a:spcPts val="0"/>
              </a:spcAft>
              <a:buClr>
                <a:schemeClr val="accent1"/>
              </a:buClr>
              <a:buSzPts val="3200"/>
              <a:buFont typeface="Bebas Neue"/>
              <a:buNone/>
              <a:defRPr sz="3200" b="1">
                <a:solidFill>
                  <a:schemeClr val="accent1"/>
                </a:solidFill>
                <a:latin typeface="Bebas Neue"/>
                <a:ea typeface="Bebas Neue"/>
                <a:cs typeface="Bebas Neue"/>
                <a:sym typeface="Bebas Neue"/>
              </a:defRPr>
            </a:lvl7pPr>
            <a:lvl8pPr lvl="7" algn="ctr">
              <a:spcBef>
                <a:spcPts val="0"/>
              </a:spcBef>
              <a:spcAft>
                <a:spcPts val="0"/>
              </a:spcAft>
              <a:buClr>
                <a:schemeClr val="accent1"/>
              </a:buClr>
              <a:buSzPts val="3200"/>
              <a:buFont typeface="Bebas Neue"/>
              <a:buNone/>
              <a:defRPr sz="3200" b="1">
                <a:solidFill>
                  <a:schemeClr val="accent1"/>
                </a:solidFill>
                <a:latin typeface="Bebas Neue"/>
                <a:ea typeface="Bebas Neue"/>
                <a:cs typeface="Bebas Neue"/>
                <a:sym typeface="Bebas Neue"/>
              </a:defRPr>
            </a:lvl8pPr>
            <a:lvl9pPr lvl="8" algn="ctr">
              <a:spcBef>
                <a:spcPts val="0"/>
              </a:spcBef>
              <a:spcAft>
                <a:spcPts val="0"/>
              </a:spcAft>
              <a:buClr>
                <a:schemeClr val="accent1"/>
              </a:buClr>
              <a:buSzPts val="3200"/>
              <a:buFont typeface="Bebas Neue"/>
              <a:buNone/>
              <a:defRPr sz="3200" b="1">
                <a:solidFill>
                  <a:schemeClr val="accen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1038525" y="1152475"/>
            <a:ext cx="7066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xygen"/>
              <a:buChar char="●"/>
              <a:defRPr>
                <a:solidFill>
                  <a:schemeClr val="dk2"/>
                </a:solidFill>
                <a:latin typeface="Oxygen"/>
                <a:ea typeface="Oxygen"/>
                <a:cs typeface="Oxygen"/>
                <a:sym typeface="Oxygen"/>
              </a:defRPr>
            </a:lvl1pPr>
            <a:lvl2pPr marL="914400" lvl="1" indent="-317500">
              <a:lnSpc>
                <a:spcPct val="100000"/>
              </a:lnSpc>
              <a:spcBef>
                <a:spcPts val="0"/>
              </a:spcBef>
              <a:spcAft>
                <a:spcPts val="0"/>
              </a:spcAft>
              <a:buClr>
                <a:schemeClr val="dk2"/>
              </a:buClr>
              <a:buSzPts val="1400"/>
              <a:buFont typeface="Oxygen"/>
              <a:buChar char="○"/>
              <a:defRPr>
                <a:solidFill>
                  <a:schemeClr val="dk2"/>
                </a:solidFill>
                <a:latin typeface="Oxygen"/>
                <a:ea typeface="Oxygen"/>
                <a:cs typeface="Oxygen"/>
                <a:sym typeface="Oxygen"/>
              </a:defRPr>
            </a:lvl2pPr>
            <a:lvl3pPr marL="1371600" lvl="2" indent="-317500">
              <a:lnSpc>
                <a:spcPct val="100000"/>
              </a:lnSpc>
              <a:spcBef>
                <a:spcPts val="0"/>
              </a:spcBef>
              <a:spcAft>
                <a:spcPts val="0"/>
              </a:spcAft>
              <a:buClr>
                <a:schemeClr val="dk2"/>
              </a:buClr>
              <a:buSzPts val="1400"/>
              <a:buFont typeface="Oxygen"/>
              <a:buChar char="■"/>
              <a:defRPr>
                <a:solidFill>
                  <a:schemeClr val="dk2"/>
                </a:solidFill>
                <a:latin typeface="Oxygen"/>
                <a:ea typeface="Oxygen"/>
                <a:cs typeface="Oxygen"/>
                <a:sym typeface="Oxygen"/>
              </a:defRPr>
            </a:lvl3pPr>
            <a:lvl4pPr marL="1828800" lvl="3" indent="-317500">
              <a:lnSpc>
                <a:spcPct val="100000"/>
              </a:lnSpc>
              <a:spcBef>
                <a:spcPts val="0"/>
              </a:spcBef>
              <a:spcAft>
                <a:spcPts val="0"/>
              </a:spcAft>
              <a:buClr>
                <a:schemeClr val="dk2"/>
              </a:buClr>
              <a:buSzPts val="1400"/>
              <a:buFont typeface="Oxygen"/>
              <a:buChar char="●"/>
              <a:defRPr>
                <a:solidFill>
                  <a:schemeClr val="dk2"/>
                </a:solidFill>
                <a:latin typeface="Oxygen"/>
                <a:ea typeface="Oxygen"/>
                <a:cs typeface="Oxygen"/>
                <a:sym typeface="Oxygen"/>
              </a:defRPr>
            </a:lvl4pPr>
            <a:lvl5pPr marL="2286000" lvl="4" indent="-317500">
              <a:lnSpc>
                <a:spcPct val="100000"/>
              </a:lnSpc>
              <a:spcBef>
                <a:spcPts val="0"/>
              </a:spcBef>
              <a:spcAft>
                <a:spcPts val="0"/>
              </a:spcAft>
              <a:buClr>
                <a:schemeClr val="dk2"/>
              </a:buClr>
              <a:buSzPts val="1400"/>
              <a:buFont typeface="Oxygen"/>
              <a:buChar char="○"/>
              <a:defRPr>
                <a:solidFill>
                  <a:schemeClr val="dk2"/>
                </a:solidFill>
                <a:latin typeface="Oxygen"/>
                <a:ea typeface="Oxygen"/>
                <a:cs typeface="Oxygen"/>
                <a:sym typeface="Oxygen"/>
              </a:defRPr>
            </a:lvl5pPr>
            <a:lvl6pPr marL="2743200" lvl="5" indent="-317500">
              <a:lnSpc>
                <a:spcPct val="100000"/>
              </a:lnSpc>
              <a:spcBef>
                <a:spcPts val="0"/>
              </a:spcBef>
              <a:spcAft>
                <a:spcPts val="0"/>
              </a:spcAft>
              <a:buClr>
                <a:schemeClr val="dk2"/>
              </a:buClr>
              <a:buSzPts val="1400"/>
              <a:buFont typeface="Oxygen"/>
              <a:buChar char="■"/>
              <a:defRPr>
                <a:solidFill>
                  <a:schemeClr val="dk2"/>
                </a:solidFill>
                <a:latin typeface="Oxygen"/>
                <a:ea typeface="Oxygen"/>
                <a:cs typeface="Oxygen"/>
                <a:sym typeface="Oxygen"/>
              </a:defRPr>
            </a:lvl6pPr>
            <a:lvl7pPr marL="3200400" lvl="6" indent="-317500">
              <a:lnSpc>
                <a:spcPct val="100000"/>
              </a:lnSpc>
              <a:spcBef>
                <a:spcPts val="0"/>
              </a:spcBef>
              <a:spcAft>
                <a:spcPts val="0"/>
              </a:spcAft>
              <a:buClr>
                <a:schemeClr val="dk2"/>
              </a:buClr>
              <a:buSzPts val="1400"/>
              <a:buFont typeface="Oxygen"/>
              <a:buChar char="●"/>
              <a:defRPr>
                <a:solidFill>
                  <a:schemeClr val="dk2"/>
                </a:solidFill>
                <a:latin typeface="Oxygen"/>
                <a:ea typeface="Oxygen"/>
                <a:cs typeface="Oxygen"/>
                <a:sym typeface="Oxygen"/>
              </a:defRPr>
            </a:lvl7pPr>
            <a:lvl8pPr marL="3657600" lvl="7" indent="-317500">
              <a:lnSpc>
                <a:spcPct val="100000"/>
              </a:lnSpc>
              <a:spcBef>
                <a:spcPts val="0"/>
              </a:spcBef>
              <a:spcAft>
                <a:spcPts val="0"/>
              </a:spcAft>
              <a:buClr>
                <a:schemeClr val="dk2"/>
              </a:buClr>
              <a:buSzPts val="1400"/>
              <a:buFont typeface="Oxygen"/>
              <a:buChar char="○"/>
              <a:defRPr>
                <a:solidFill>
                  <a:schemeClr val="dk2"/>
                </a:solidFill>
                <a:latin typeface="Oxygen"/>
                <a:ea typeface="Oxygen"/>
                <a:cs typeface="Oxygen"/>
                <a:sym typeface="Oxygen"/>
              </a:defRPr>
            </a:lvl8pPr>
            <a:lvl9pPr marL="4114800" lvl="8" indent="-317500">
              <a:lnSpc>
                <a:spcPct val="100000"/>
              </a:lnSpc>
              <a:spcBef>
                <a:spcPts val="0"/>
              </a:spcBef>
              <a:spcAft>
                <a:spcPts val="0"/>
              </a:spcAft>
              <a:buClr>
                <a:schemeClr val="dk2"/>
              </a:buClr>
              <a:buSzPts val="1400"/>
              <a:buFont typeface="Oxygen"/>
              <a:buChar char="■"/>
              <a:defRPr>
                <a:solidFill>
                  <a:schemeClr val="dk2"/>
                </a:solidFill>
                <a:latin typeface="Oxygen"/>
                <a:ea typeface="Oxygen"/>
                <a:cs typeface="Oxygen"/>
                <a:sym typeface="Oxyge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mc:AlternateContent xmlns:mc="http://schemas.openxmlformats.org/markup-compatibility/2006" xmlns:p14="http://schemas.microsoft.com/office/powerpoint/2010/main">
    <mc:Choice Requires="p14">
      <p:transition spd="slow" p14:dur="11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3.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3.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3.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3.xml"/><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3.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3.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23.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23.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grpSp>
        <p:nvGrpSpPr>
          <p:cNvPr id="1118" name="Google Shape;1118;p37"/>
          <p:cNvGrpSpPr/>
          <p:nvPr/>
        </p:nvGrpSpPr>
        <p:grpSpPr>
          <a:xfrm>
            <a:off x="2122796" y="2128781"/>
            <a:ext cx="653453" cy="2640090"/>
            <a:chOff x="2122796" y="2128781"/>
            <a:chExt cx="653453" cy="2640090"/>
          </a:xfrm>
        </p:grpSpPr>
        <p:grpSp>
          <p:nvGrpSpPr>
            <p:cNvPr id="1119" name="Google Shape;1119;p37"/>
            <p:cNvGrpSpPr/>
            <p:nvPr/>
          </p:nvGrpSpPr>
          <p:grpSpPr>
            <a:xfrm>
              <a:off x="2122796" y="2367102"/>
              <a:ext cx="653453" cy="2401770"/>
              <a:chOff x="3232593" y="3194956"/>
              <a:chExt cx="409637" cy="1505529"/>
            </a:xfrm>
          </p:grpSpPr>
          <p:sp>
            <p:nvSpPr>
              <p:cNvPr id="1120" name="Google Shape;1120;p37"/>
              <p:cNvSpPr/>
              <p:nvPr/>
            </p:nvSpPr>
            <p:spPr>
              <a:xfrm>
                <a:off x="3232593" y="4116023"/>
                <a:ext cx="409637" cy="584462"/>
              </a:xfrm>
              <a:custGeom>
                <a:avLst/>
                <a:gdLst/>
                <a:ahLst/>
                <a:cxnLst/>
                <a:rect l="l" t="t" r="r" b="b"/>
                <a:pathLst>
                  <a:path w="20254" h="28898" extrusionOk="0">
                    <a:moveTo>
                      <a:pt x="8573" y="1"/>
                    </a:moveTo>
                    <a:lnTo>
                      <a:pt x="8573" y="668"/>
                    </a:lnTo>
                    <a:lnTo>
                      <a:pt x="3799" y="668"/>
                    </a:lnTo>
                    <a:cubicBezTo>
                      <a:pt x="3787" y="846"/>
                      <a:pt x="3763" y="1037"/>
                      <a:pt x="3751" y="1215"/>
                    </a:cubicBezTo>
                    <a:lnTo>
                      <a:pt x="8573" y="1215"/>
                    </a:lnTo>
                    <a:lnTo>
                      <a:pt x="8573" y="1882"/>
                    </a:lnTo>
                    <a:lnTo>
                      <a:pt x="3692" y="1882"/>
                    </a:lnTo>
                    <a:cubicBezTo>
                      <a:pt x="3668" y="2073"/>
                      <a:pt x="3656" y="2251"/>
                      <a:pt x="3644" y="2430"/>
                    </a:cubicBezTo>
                    <a:lnTo>
                      <a:pt x="8573" y="2430"/>
                    </a:lnTo>
                    <a:lnTo>
                      <a:pt x="8573" y="3097"/>
                    </a:lnTo>
                    <a:lnTo>
                      <a:pt x="3573" y="3097"/>
                    </a:lnTo>
                    <a:cubicBezTo>
                      <a:pt x="3561" y="3287"/>
                      <a:pt x="3537" y="3466"/>
                      <a:pt x="3525" y="3644"/>
                    </a:cubicBezTo>
                    <a:lnTo>
                      <a:pt x="8573" y="3644"/>
                    </a:lnTo>
                    <a:lnTo>
                      <a:pt x="8573" y="4311"/>
                    </a:lnTo>
                    <a:lnTo>
                      <a:pt x="3454" y="4311"/>
                    </a:lnTo>
                    <a:lnTo>
                      <a:pt x="3406" y="4859"/>
                    </a:lnTo>
                    <a:lnTo>
                      <a:pt x="8573" y="4859"/>
                    </a:lnTo>
                    <a:lnTo>
                      <a:pt x="8573" y="5537"/>
                    </a:lnTo>
                    <a:lnTo>
                      <a:pt x="3335" y="5537"/>
                    </a:lnTo>
                    <a:lnTo>
                      <a:pt x="3275" y="6085"/>
                    </a:lnTo>
                    <a:lnTo>
                      <a:pt x="8573" y="6085"/>
                    </a:lnTo>
                    <a:lnTo>
                      <a:pt x="8573" y="6752"/>
                    </a:lnTo>
                    <a:lnTo>
                      <a:pt x="3204" y="6752"/>
                    </a:lnTo>
                    <a:cubicBezTo>
                      <a:pt x="3192" y="6930"/>
                      <a:pt x="3168" y="7109"/>
                      <a:pt x="3156" y="7299"/>
                    </a:cubicBezTo>
                    <a:lnTo>
                      <a:pt x="8573" y="7299"/>
                    </a:lnTo>
                    <a:lnTo>
                      <a:pt x="8573" y="7966"/>
                    </a:lnTo>
                    <a:lnTo>
                      <a:pt x="3073" y="7966"/>
                    </a:lnTo>
                    <a:cubicBezTo>
                      <a:pt x="3061" y="8145"/>
                      <a:pt x="3037" y="8335"/>
                      <a:pt x="3013" y="8514"/>
                    </a:cubicBezTo>
                    <a:lnTo>
                      <a:pt x="8573" y="8514"/>
                    </a:lnTo>
                    <a:lnTo>
                      <a:pt x="8573" y="9181"/>
                    </a:lnTo>
                    <a:lnTo>
                      <a:pt x="2942" y="9181"/>
                    </a:lnTo>
                    <a:cubicBezTo>
                      <a:pt x="2918" y="9359"/>
                      <a:pt x="2906" y="9550"/>
                      <a:pt x="2882" y="9728"/>
                    </a:cubicBezTo>
                    <a:lnTo>
                      <a:pt x="8573" y="9728"/>
                    </a:lnTo>
                    <a:lnTo>
                      <a:pt x="8573" y="10395"/>
                    </a:lnTo>
                    <a:lnTo>
                      <a:pt x="2799" y="10395"/>
                    </a:lnTo>
                    <a:cubicBezTo>
                      <a:pt x="2775" y="10574"/>
                      <a:pt x="2763" y="10764"/>
                      <a:pt x="2739" y="10943"/>
                    </a:cubicBezTo>
                    <a:lnTo>
                      <a:pt x="8573" y="10943"/>
                    </a:lnTo>
                    <a:lnTo>
                      <a:pt x="8573" y="11609"/>
                    </a:lnTo>
                    <a:lnTo>
                      <a:pt x="2656" y="11609"/>
                    </a:lnTo>
                    <a:cubicBezTo>
                      <a:pt x="2632" y="11800"/>
                      <a:pt x="2608" y="11979"/>
                      <a:pt x="2584" y="12157"/>
                    </a:cubicBezTo>
                    <a:lnTo>
                      <a:pt x="8573" y="12157"/>
                    </a:lnTo>
                    <a:lnTo>
                      <a:pt x="8573" y="12824"/>
                    </a:lnTo>
                    <a:lnTo>
                      <a:pt x="2501" y="12824"/>
                    </a:lnTo>
                    <a:cubicBezTo>
                      <a:pt x="2477" y="13014"/>
                      <a:pt x="2454" y="13193"/>
                      <a:pt x="2430" y="13372"/>
                    </a:cubicBezTo>
                    <a:lnTo>
                      <a:pt x="8573" y="13372"/>
                    </a:lnTo>
                    <a:lnTo>
                      <a:pt x="8573" y="14050"/>
                    </a:lnTo>
                    <a:lnTo>
                      <a:pt x="2346" y="14050"/>
                    </a:lnTo>
                    <a:cubicBezTo>
                      <a:pt x="2323" y="14229"/>
                      <a:pt x="2299" y="14407"/>
                      <a:pt x="2275" y="14598"/>
                    </a:cubicBezTo>
                    <a:lnTo>
                      <a:pt x="8573" y="14598"/>
                    </a:lnTo>
                    <a:lnTo>
                      <a:pt x="8573" y="15265"/>
                    </a:lnTo>
                    <a:lnTo>
                      <a:pt x="2192" y="15265"/>
                    </a:lnTo>
                    <a:cubicBezTo>
                      <a:pt x="2168" y="15443"/>
                      <a:pt x="2132" y="15622"/>
                      <a:pt x="2108" y="15812"/>
                    </a:cubicBezTo>
                    <a:lnTo>
                      <a:pt x="8573" y="15812"/>
                    </a:lnTo>
                    <a:lnTo>
                      <a:pt x="8573" y="16479"/>
                    </a:lnTo>
                    <a:lnTo>
                      <a:pt x="2025" y="16479"/>
                    </a:lnTo>
                    <a:lnTo>
                      <a:pt x="1953" y="17027"/>
                    </a:lnTo>
                    <a:lnTo>
                      <a:pt x="8573" y="17027"/>
                    </a:lnTo>
                    <a:lnTo>
                      <a:pt x="8573" y="17694"/>
                    </a:lnTo>
                    <a:lnTo>
                      <a:pt x="1846" y="17694"/>
                    </a:lnTo>
                    <a:cubicBezTo>
                      <a:pt x="1822" y="17872"/>
                      <a:pt x="1799" y="18063"/>
                      <a:pt x="1763" y="18241"/>
                    </a:cubicBezTo>
                    <a:lnTo>
                      <a:pt x="8573" y="18241"/>
                    </a:lnTo>
                    <a:lnTo>
                      <a:pt x="8573" y="18908"/>
                    </a:lnTo>
                    <a:lnTo>
                      <a:pt x="1668" y="18908"/>
                    </a:lnTo>
                    <a:cubicBezTo>
                      <a:pt x="1644" y="19098"/>
                      <a:pt x="1620" y="19277"/>
                      <a:pt x="1584" y="19456"/>
                    </a:cubicBezTo>
                    <a:lnTo>
                      <a:pt x="8573" y="19456"/>
                    </a:lnTo>
                    <a:lnTo>
                      <a:pt x="8573" y="20122"/>
                    </a:lnTo>
                    <a:lnTo>
                      <a:pt x="1489" y="20122"/>
                    </a:lnTo>
                    <a:cubicBezTo>
                      <a:pt x="1453" y="20313"/>
                      <a:pt x="1430" y="20491"/>
                      <a:pt x="1406" y="20670"/>
                    </a:cubicBezTo>
                    <a:lnTo>
                      <a:pt x="8573" y="20670"/>
                    </a:lnTo>
                    <a:lnTo>
                      <a:pt x="8573" y="21349"/>
                    </a:lnTo>
                    <a:lnTo>
                      <a:pt x="1299" y="21349"/>
                    </a:lnTo>
                    <a:cubicBezTo>
                      <a:pt x="1263" y="21527"/>
                      <a:pt x="1239" y="21706"/>
                      <a:pt x="1203" y="21885"/>
                    </a:cubicBezTo>
                    <a:lnTo>
                      <a:pt x="8573" y="21885"/>
                    </a:lnTo>
                    <a:lnTo>
                      <a:pt x="8573" y="22563"/>
                    </a:lnTo>
                    <a:lnTo>
                      <a:pt x="1108" y="22563"/>
                    </a:lnTo>
                    <a:cubicBezTo>
                      <a:pt x="1072" y="22742"/>
                      <a:pt x="1037" y="22920"/>
                      <a:pt x="1013" y="23111"/>
                    </a:cubicBezTo>
                    <a:lnTo>
                      <a:pt x="8573" y="23111"/>
                    </a:lnTo>
                    <a:lnTo>
                      <a:pt x="8573" y="23778"/>
                    </a:lnTo>
                    <a:lnTo>
                      <a:pt x="894" y="23778"/>
                    </a:lnTo>
                    <a:cubicBezTo>
                      <a:pt x="858" y="23956"/>
                      <a:pt x="834" y="24135"/>
                      <a:pt x="799" y="24325"/>
                    </a:cubicBezTo>
                    <a:lnTo>
                      <a:pt x="8573" y="24325"/>
                    </a:lnTo>
                    <a:lnTo>
                      <a:pt x="8573" y="24992"/>
                    </a:lnTo>
                    <a:lnTo>
                      <a:pt x="691" y="24992"/>
                    </a:lnTo>
                    <a:cubicBezTo>
                      <a:pt x="656" y="25171"/>
                      <a:pt x="620" y="25361"/>
                      <a:pt x="584" y="25540"/>
                    </a:cubicBezTo>
                    <a:lnTo>
                      <a:pt x="8573" y="25540"/>
                    </a:lnTo>
                    <a:lnTo>
                      <a:pt x="8573" y="26218"/>
                    </a:lnTo>
                    <a:lnTo>
                      <a:pt x="465" y="26218"/>
                    </a:lnTo>
                    <a:cubicBezTo>
                      <a:pt x="429" y="26397"/>
                      <a:pt x="394" y="26587"/>
                      <a:pt x="358" y="26766"/>
                    </a:cubicBezTo>
                    <a:lnTo>
                      <a:pt x="8573" y="26766"/>
                    </a:lnTo>
                    <a:lnTo>
                      <a:pt x="8573" y="27433"/>
                    </a:lnTo>
                    <a:lnTo>
                      <a:pt x="239" y="27433"/>
                    </a:lnTo>
                    <a:cubicBezTo>
                      <a:pt x="203" y="27623"/>
                      <a:pt x="168" y="27802"/>
                      <a:pt x="132" y="27981"/>
                    </a:cubicBezTo>
                    <a:lnTo>
                      <a:pt x="8573" y="27981"/>
                    </a:lnTo>
                    <a:lnTo>
                      <a:pt x="8573" y="28647"/>
                    </a:lnTo>
                    <a:lnTo>
                      <a:pt x="1" y="28647"/>
                    </a:lnTo>
                    <a:cubicBezTo>
                      <a:pt x="1" y="28659"/>
                      <a:pt x="1" y="28659"/>
                      <a:pt x="1" y="28671"/>
                    </a:cubicBezTo>
                    <a:lnTo>
                      <a:pt x="1" y="28897"/>
                    </a:lnTo>
                    <a:lnTo>
                      <a:pt x="20253" y="28897"/>
                    </a:lnTo>
                    <a:lnTo>
                      <a:pt x="20253" y="28659"/>
                    </a:lnTo>
                    <a:cubicBezTo>
                      <a:pt x="20253" y="28659"/>
                      <a:pt x="20253" y="28647"/>
                      <a:pt x="20253" y="28647"/>
                    </a:cubicBezTo>
                    <a:lnTo>
                      <a:pt x="11669" y="28647"/>
                    </a:lnTo>
                    <a:lnTo>
                      <a:pt x="11669" y="27981"/>
                    </a:lnTo>
                    <a:lnTo>
                      <a:pt x="20110" y="27981"/>
                    </a:lnTo>
                    <a:cubicBezTo>
                      <a:pt x="20075" y="27790"/>
                      <a:pt x="20039" y="27611"/>
                      <a:pt x="20003" y="27433"/>
                    </a:cubicBezTo>
                    <a:lnTo>
                      <a:pt x="11669" y="27433"/>
                    </a:lnTo>
                    <a:lnTo>
                      <a:pt x="11669" y="26754"/>
                    </a:lnTo>
                    <a:lnTo>
                      <a:pt x="19884" y="26754"/>
                    </a:lnTo>
                    <a:cubicBezTo>
                      <a:pt x="19849" y="26576"/>
                      <a:pt x="19813" y="26397"/>
                      <a:pt x="19777" y="26206"/>
                    </a:cubicBezTo>
                    <a:lnTo>
                      <a:pt x="11669" y="26206"/>
                    </a:lnTo>
                    <a:lnTo>
                      <a:pt x="11669" y="25540"/>
                    </a:lnTo>
                    <a:lnTo>
                      <a:pt x="19658" y="25540"/>
                    </a:lnTo>
                    <a:cubicBezTo>
                      <a:pt x="19622" y="25361"/>
                      <a:pt x="19599" y="25183"/>
                      <a:pt x="19563" y="24992"/>
                    </a:cubicBezTo>
                    <a:lnTo>
                      <a:pt x="11669" y="24992"/>
                    </a:lnTo>
                    <a:lnTo>
                      <a:pt x="11669" y="24325"/>
                    </a:lnTo>
                    <a:lnTo>
                      <a:pt x="19444" y="24325"/>
                    </a:lnTo>
                    <a:cubicBezTo>
                      <a:pt x="19420" y="24147"/>
                      <a:pt x="19384" y="23968"/>
                      <a:pt x="19348" y="23778"/>
                    </a:cubicBezTo>
                    <a:lnTo>
                      <a:pt x="11669" y="23778"/>
                    </a:lnTo>
                    <a:lnTo>
                      <a:pt x="11669" y="23111"/>
                    </a:lnTo>
                    <a:lnTo>
                      <a:pt x="19241" y="23111"/>
                    </a:lnTo>
                    <a:cubicBezTo>
                      <a:pt x="19218" y="22932"/>
                      <a:pt x="19182" y="22742"/>
                      <a:pt x="19158" y="22563"/>
                    </a:cubicBezTo>
                    <a:lnTo>
                      <a:pt x="11669" y="22563"/>
                    </a:lnTo>
                    <a:lnTo>
                      <a:pt x="11669" y="21896"/>
                    </a:lnTo>
                    <a:lnTo>
                      <a:pt x="19039" y="21896"/>
                    </a:lnTo>
                    <a:cubicBezTo>
                      <a:pt x="19003" y="21718"/>
                      <a:pt x="18979" y="21527"/>
                      <a:pt x="18956" y="21349"/>
                    </a:cubicBezTo>
                    <a:lnTo>
                      <a:pt x="11669" y="21349"/>
                    </a:lnTo>
                    <a:lnTo>
                      <a:pt x="11669" y="20682"/>
                    </a:lnTo>
                    <a:lnTo>
                      <a:pt x="18848" y="20682"/>
                    </a:lnTo>
                    <a:cubicBezTo>
                      <a:pt x="18813" y="20491"/>
                      <a:pt x="18789" y="20313"/>
                      <a:pt x="18753" y="20134"/>
                    </a:cubicBezTo>
                    <a:lnTo>
                      <a:pt x="11669" y="20134"/>
                    </a:lnTo>
                    <a:lnTo>
                      <a:pt x="11669" y="19456"/>
                    </a:lnTo>
                    <a:lnTo>
                      <a:pt x="18670" y="19456"/>
                    </a:lnTo>
                    <a:cubicBezTo>
                      <a:pt x="18634" y="19277"/>
                      <a:pt x="18610" y="19098"/>
                      <a:pt x="18586" y="18908"/>
                    </a:cubicBezTo>
                    <a:lnTo>
                      <a:pt x="11669" y="18908"/>
                    </a:lnTo>
                    <a:lnTo>
                      <a:pt x="11669" y="18241"/>
                    </a:lnTo>
                    <a:lnTo>
                      <a:pt x="18479" y="18241"/>
                    </a:lnTo>
                    <a:cubicBezTo>
                      <a:pt x="18444" y="18063"/>
                      <a:pt x="18420" y="17884"/>
                      <a:pt x="18396" y="17694"/>
                    </a:cubicBezTo>
                    <a:lnTo>
                      <a:pt x="11669" y="17694"/>
                    </a:lnTo>
                    <a:lnTo>
                      <a:pt x="11669" y="17027"/>
                    </a:lnTo>
                    <a:lnTo>
                      <a:pt x="18301" y="17027"/>
                    </a:lnTo>
                    <a:cubicBezTo>
                      <a:pt x="18277" y="16848"/>
                      <a:pt x="18253" y="16670"/>
                      <a:pt x="18217" y="16479"/>
                    </a:cubicBezTo>
                    <a:lnTo>
                      <a:pt x="11669" y="16479"/>
                    </a:lnTo>
                    <a:lnTo>
                      <a:pt x="11669" y="15812"/>
                    </a:lnTo>
                    <a:lnTo>
                      <a:pt x="18134" y="15812"/>
                    </a:lnTo>
                    <a:cubicBezTo>
                      <a:pt x="18110" y="15634"/>
                      <a:pt x="18086" y="15443"/>
                      <a:pt x="18051" y="15265"/>
                    </a:cubicBezTo>
                    <a:lnTo>
                      <a:pt x="11669" y="15265"/>
                    </a:lnTo>
                    <a:lnTo>
                      <a:pt x="11669" y="14598"/>
                    </a:lnTo>
                    <a:lnTo>
                      <a:pt x="17967" y="14598"/>
                    </a:lnTo>
                    <a:lnTo>
                      <a:pt x="17896" y="14050"/>
                    </a:lnTo>
                    <a:lnTo>
                      <a:pt x="11669" y="14050"/>
                    </a:lnTo>
                    <a:lnTo>
                      <a:pt x="11669" y="13383"/>
                    </a:lnTo>
                    <a:lnTo>
                      <a:pt x="17813" y="13383"/>
                    </a:lnTo>
                    <a:cubicBezTo>
                      <a:pt x="17789" y="13193"/>
                      <a:pt x="17765" y="13014"/>
                      <a:pt x="17741" y="12836"/>
                    </a:cubicBezTo>
                    <a:lnTo>
                      <a:pt x="11669" y="12836"/>
                    </a:lnTo>
                    <a:lnTo>
                      <a:pt x="11669" y="12157"/>
                    </a:lnTo>
                    <a:lnTo>
                      <a:pt x="17658" y="12157"/>
                    </a:lnTo>
                    <a:lnTo>
                      <a:pt x="17586" y="11621"/>
                    </a:lnTo>
                    <a:lnTo>
                      <a:pt x="11669" y="11621"/>
                    </a:lnTo>
                    <a:lnTo>
                      <a:pt x="11669" y="10943"/>
                    </a:lnTo>
                    <a:lnTo>
                      <a:pt x="17503" y="10943"/>
                    </a:lnTo>
                    <a:cubicBezTo>
                      <a:pt x="17491" y="10764"/>
                      <a:pt x="17467" y="10586"/>
                      <a:pt x="17443" y="10395"/>
                    </a:cubicBezTo>
                    <a:lnTo>
                      <a:pt x="11669" y="10395"/>
                    </a:lnTo>
                    <a:lnTo>
                      <a:pt x="11669" y="9728"/>
                    </a:lnTo>
                    <a:lnTo>
                      <a:pt x="17360" y="9728"/>
                    </a:lnTo>
                    <a:cubicBezTo>
                      <a:pt x="17348" y="9550"/>
                      <a:pt x="17324" y="9371"/>
                      <a:pt x="17301" y="9181"/>
                    </a:cubicBezTo>
                    <a:lnTo>
                      <a:pt x="11669" y="9181"/>
                    </a:lnTo>
                    <a:lnTo>
                      <a:pt x="11669" y="8514"/>
                    </a:lnTo>
                    <a:lnTo>
                      <a:pt x="17229" y="8514"/>
                    </a:lnTo>
                    <a:cubicBezTo>
                      <a:pt x="17205" y="8323"/>
                      <a:pt x="17182" y="8145"/>
                      <a:pt x="17170" y="7966"/>
                    </a:cubicBezTo>
                    <a:lnTo>
                      <a:pt x="11669" y="7966"/>
                    </a:lnTo>
                    <a:lnTo>
                      <a:pt x="11669" y="7287"/>
                    </a:lnTo>
                    <a:lnTo>
                      <a:pt x="17098" y="7287"/>
                    </a:lnTo>
                    <a:lnTo>
                      <a:pt x="17039" y="6740"/>
                    </a:lnTo>
                    <a:lnTo>
                      <a:pt x="11669" y="6740"/>
                    </a:lnTo>
                    <a:lnTo>
                      <a:pt x="11669" y="6073"/>
                    </a:lnTo>
                    <a:lnTo>
                      <a:pt x="16967" y="6073"/>
                    </a:lnTo>
                    <a:cubicBezTo>
                      <a:pt x="16943" y="5894"/>
                      <a:pt x="16932" y="5716"/>
                      <a:pt x="16908" y="5525"/>
                    </a:cubicBezTo>
                    <a:lnTo>
                      <a:pt x="11669" y="5525"/>
                    </a:lnTo>
                    <a:lnTo>
                      <a:pt x="11669" y="4859"/>
                    </a:lnTo>
                    <a:lnTo>
                      <a:pt x="16836" y="4859"/>
                    </a:lnTo>
                    <a:lnTo>
                      <a:pt x="16789" y="4311"/>
                    </a:lnTo>
                    <a:lnTo>
                      <a:pt x="11669" y="4311"/>
                    </a:lnTo>
                    <a:lnTo>
                      <a:pt x="11669" y="3644"/>
                    </a:lnTo>
                    <a:lnTo>
                      <a:pt x="16729" y="3644"/>
                    </a:lnTo>
                    <a:lnTo>
                      <a:pt x="16681" y="3097"/>
                    </a:lnTo>
                    <a:lnTo>
                      <a:pt x="11669" y="3097"/>
                    </a:lnTo>
                    <a:lnTo>
                      <a:pt x="11669" y="2430"/>
                    </a:lnTo>
                    <a:lnTo>
                      <a:pt x="16610" y="2430"/>
                    </a:lnTo>
                    <a:cubicBezTo>
                      <a:pt x="16586" y="2251"/>
                      <a:pt x="16574" y="2061"/>
                      <a:pt x="16551" y="1882"/>
                    </a:cubicBezTo>
                    <a:lnTo>
                      <a:pt x="11669" y="1882"/>
                    </a:lnTo>
                    <a:lnTo>
                      <a:pt x="11669" y="1215"/>
                    </a:lnTo>
                    <a:lnTo>
                      <a:pt x="16491" y="1215"/>
                    </a:lnTo>
                    <a:cubicBezTo>
                      <a:pt x="16479" y="1037"/>
                      <a:pt x="16467" y="846"/>
                      <a:pt x="16443" y="668"/>
                    </a:cubicBezTo>
                    <a:lnTo>
                      <a:pt x="11669" y="668"/>
                    </a:lnTo>
                    <a:lnTo>
                      <a:pt x="116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7"/>
              <p:cNvSpPr/>
              <p:nvPr/>
            </p:nvSpPr>
            <p:spPr>
              <a:xfrm>
                <a:off x="3322655" y="3943848"/>
                <a:ext cx="991" cy="13510"/>
              </a:xfrm>
              <a:custGeom>
                <a:avLst/>
                <a:gdLst/>
                <a:ahLst/>
                <a:cxnLst/>
                <a:rect l="l" t="t" r="r" b="b"/>
                <a:pathLst>
                  <a:path w="49" h="668" extrusionOk="0">
                    <a:moveTo>
                      <a:pt x="36" y="1"/>
                    </a:moveTo>
                    <a:cubicBezTo>
                      <a:pt x="25" y="227"/>
                      <a:pt x="13" y="441"/>
                      <a:pt x="1" y="668"/>
                    </a:cubicBezTo>
                    <a:cubicBezTo>
                      <a:pt x="25" y="441"/>
                      <a:pt x="36" y="227"/>
                      <a:pt x="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7"/>
              <p:cNvSpPr/>
              <p:nvPr/>
            </p:nvSpPr>
            <p:spPr>
              <a:xfrm>
                <a:off x="3341444" y="3377972"/>
                <a:ext cx="64558" cy="13510"/>
              </a:xfrm>
              <a:custGeom>
                <a:avLst/>
                <a:gdLst/>
                <a:ahLst/>
                <a:cxnLst/>
                <a:rect l="l" t="t" r="r" b="b"/>
                <a:pathLst>
                  <a:path w="3192" h="668" extrusionOk="0">
                    <a:moveTo>
                      <a:pt x="0" y="0"/>
                    </a:moveTo>
                    <a:cubicBezTo>
                      <a:pt x="0" y="227"/>
                      <a:pt x="0" y="453"/>
                      <a:pt x="0" y="667"/>
                    </a:cubicBezTo>
                    <a:lnTo>
                      <a:pt x="3191" y="667"/>
                    </a:lnTo>
                    <a:lnTo>
                      <a:pt x="31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7"/>
              <p:cNvSpPr/>
              <p:nvPr/>
            </p:nvSpPr>
            <p:spPr>
              <a:xfrm>
                <a:off x="3320976" y="3968421"/>
                <a:ext cx="991" cy="13510"/>
              </a:xfrm>
              <a:custGeom>
                <a:avLst/>
                <a:gdLst/>
                <a:ahLst/>
                <a:cxnLst/>
                <a:rect l="l" t="t" r="r" b="b"/>
                <a:pathLst>
                  <a:path w="49" h="668" extrusionOk="0">
                    <a:moveTo>
                      <a:pt x="48" y="0"/>
                    </a:moveTo>
                    <a:lnTo>
                      <a:pt x="48" y="0"/>
                    </a:lnTo>
                    <a:cubicBezTo>
                      <a:pt x="36" y="227"/>
                      <a:pt x="24" y="441"/>
                      <a:pt x="0" y="667"/>
                    </a:cubicBezTo>
                    <a:lnTo>
                      <a:pt x="0" y="667"/>
                    </a:lnTo>
                    <a:cubicBezTo>
                      <a:pt x="24" y="441"/>
                      <a:pt x="36" y="227"/>
                      <a:pt x="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7"/>
              <p:cNvSpPr/>
              <p:nvPr/>
            </p:nvSpPr>
            <p:spPr>
              <a:xfrm>
                <a:off x="3341201" y="3402526"/>
                <a:ext cx="64801" cy="13510"/>
              </a:xfrm>
              <a:custGeom>
                <a:avLst/>
                <a:gdLst/>
                <a:ahLst/>
                <a:cxnLst/>
                <a:rect l="l" t="t" r="r" b="b"/>
                <a:pathLst>
                  <a:path w="3204" h="668" extrusionOk="0">
                    <a:moveTo>
                      <a:pt x="12" y="1"/>
                    </a:moveTo>
                    <a:cubicBezTo>
                      <a:pt x="1" y="227"/>
                      <a:pt x="1" y="453"/>
                      <a:pt x="1" y="667"/>
                    </a:cubicBezTo>
                    <a:lnTo>
                      <a:pt x="3203" y="667"/>
                    </a:lnTo>
                    <a:lnTo>
                      <a:pt x="32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7"/>
              <p:cNvSpPr/>
              <p:nvPr/>
            </p:nvSpPr>
            <p:spPr>
              <a:xfrm>
                <a:off x="3341444" y="3328846"/>
                <a:ext cx="64558" cy="13510"/>
              </a:xfrm>
              <a:custGeom>
                <a:avLst/>
                <a:gdLst/>
                <a:ahLst/>
                <a:cxnLst/>
                <a:rect l="l" t="t" r="r" b="b"/>
                <a:pathLst>
                  <a:path w="3192" h="668" extrusionOk="0">
                    <a:moveTo>
                      <a:pt x="0" y="0"/>
                    </a:moveTo>
                    <a:cubicBezTo>
                      <a:pt x="0" y="215"/>
                      <a:pt x="0" y="441"/>
                      <a:pt x="0" y="667"/>
                    </a:cubicBezTo>
                    <a:lnTo>
                      <a:pt x="3191" y="667"/>
                    </a:lnTo>
                    <a:lnTo>
                      <a:pt x="31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7"/>
              <p:cNvSpPr/>
              <p:nvPr/>
            </p:nvSpPr>
            <p:spPr>
              <a:xfrm>
                <a:off x="3317356" y="4017548"/>
                <a:ext cx="1234" cy="13490"/>
              </a:xfrm>
              <a:custGeom>
                <a:avLst/>
                <a:gdLst/>
                <a:ahLst/>
                <a:cxnLst/>
                <a:rect l="l" t="t" r="r" b="b"/>
                <a:pathLst>
                  <a:path w="61" h="667" extrusionOk="0">
                    <a:moveTo>
                      <a:pt x="60" y="0"/>
                    </a:moveTo>
                    <a:lnTo>
                      <a:pt x="60" y="0"/>
                    </a:lnTo>
                    <a:cubicBezTo>
                      <a:pt x="37" y="226"/>
                      <a:pt x="25" y="453"/>
                      <a:pt x="1" y="667"/>
                    </a:cubicBezTo>
                    <a:lnTo>
                      <a:pt x="1" y="667"/>
                    </a:lnTo>
                    <a:cubicBezTo>
                      <a:pt x="25" y="453"/>
                      <a:pt x="37" y="226"/>
                      <a:pt x="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7"/>
              <p:cNvSpPr/>
              <p:nvPr/>
            </p:nvSpPr>
            <p:spPr>
              <a:xfrm>
                <a:off x="3315677" y="4042101"/>
                <a:ext cx="991" cy="12054"/>
              </a:xfrm>
              <a:custGeom>
                <a:avLst/>
                <a:gdLst/>
                <a:ahLst/>
                <a:cxnLst/>
                <a:rect l="l" t="t" r="r" b="b"/>
                <a:pathLst>
                  <a:path w="49" h="596" extrusionOk="0">
                    <a:moveTo>
                      <a:pt x="48" y="1"/>
                    </a:moveTo>
                    <a:cubicBezTo>
                      <a:pt x="26" y="191"/>
                      <a:pt x="14" y="380"/>
                      <a:pt x="3" y="561"/>
                    </a:cubicBezTo>
                    <a:lnTo>
                      <a:pt x="3" y="561"/>
                    </a:lnTo>
                    <a:cubicBezTo>
                      <a:pt x="15" y="371"/>
                      <a:pt x="37" y="191"/>
                      <a:pt x="48" y="1"/>
                    </a:cubicBezTo>
                    <a:close/>
                    <a:moveTo>
                      <a:pt x="3" y="561"/>
                    </a:moveTo>
                    <a:lnTo>
                      <a:pt x="3" y="561"/>
                    </a:lnTo>
                    <a:cubicBezTo>
                      <a:pt x="2" y="572"/>
                      <a:pt x="1" y="584"/>
                      <a:pt x="0" y="596"/>
                    </a:cubicBezTo>
                    <a:cubicBezTo>
                      <a:pt x="1" y="584"/>
                      <a:pt x="2" y="572"/>
                      <a:pt x="3" y="5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7"/>
              <p:cNvSpPr/>
              <p:nvPr/>
            </p:nvSpPr>
            <p:spPr>
              <a:xfrm>
                <a:off x="3319297" y="3993217"/>
                <a:ext cx="971" cy="13510"/>
              </a:xfrm>
              <a:custGeom>
                <a:avLst/>
                <a:gdLst/>
                <a:ahLst/>
                <a:cxnLst/>
                <a:rect l="l" t="t" r="r" b="b"/>
                <a:pathLst>
                  <a:path w="48" h="668" extrusionOk="0">
                    <a:moveTo>
                      <a:pt x="48" y="1"/>
                    </a:moveTo>
                    <a:lnTo>
                      <a:pt x="0" y="667"/>
                    </a:lnTo>
                    <a:cubicBezTo>
                      <a:pt x="24" y="441"/>
                      <a:pt x="36" y="215"/>
                      <a:pt x="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7"/>
              <p:cNvSpPr/>
              <p:nvPr/>
            </p:nvSpPr>
            <p:spPr>
              <a:xfrm>
                <a:off x="3341444" y="3353399"/>
                <a:ext cx="64558" cy="13753"/>
              </a:xfrm>
              <a:custGeom>
                <a:avLst/>
                <a:gdLst/>
                <a:ahLst/>
                <a:cxnLst/>
                <a:rect l="l" t="t" r="r" b="b"/>
                <a:pathLst>
                  <a:path w="3192" h="680" extrusionOk="0">
                    <a:moveTo>
                      <a:pt x="0" y="1"/>
                    </a:moveTo>
                    <a:cubicBezTo>
                      <a:pt x="0" y="203"/>
                      <a:pt x="0" y="418"/>
                      <a:pt x="0" y="620"/>
                    </a:cubicBezTo>
                    <a:lnTo>
                      <a:pt x="0" y="680"/>
                    </a:lnTo>
                    <a:lnTo>
                      <a:pt x="3191" y="680"/>
                    </a:lnTo>
                    <a:lnTo>
                      <a:pt x="31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7"/>
              <p:cNvSpPr/>
              <p:nvPr/>
            </p:nvSpPr>
            <p:spPr>
              <a:xfrm>
                <a:off x="3329875" y="3820799"/>
                <a:ext cx="748" cy="13510"/>
              </a:xfrm>
              <a:custGeom>
                <a:avLst/>
                <a:gdLst/>
                <a:ahLst/>
                <a:cxnLst/>
                <a:rect l="l" t="t" r="r" b="b"/>
                <a:pathLst>
                  <a:path w="37" h="668" extrusionOk="0">
                    <a:moveTo>
                      <a:pt x="25" y="1"/>
                    </a:moveTo>
                    <a:lnTo>
                      <a:pt x="1" y="668"/>
                    </a:lnTo>
                    <a:lnTo>
                      <a:pt x="13" y="668"/>
                    </a:lnTo>
                    <a:cubicBezTo>
                      <a:pt x="13" y="441"/>
                      <a:pt x="37" y="227"/>
                      <a:pt x="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7"/>
              <p:cNvSpPr/>
              <p:nvPr/>
            </p:nvSpPr>
            <p:spPr>
              <a:xfrm>
                <a:off x="3341201" y="3427342"/>
                <a:ext cx="64801" cy="13490"/>
              </a:xfrm>
              <a:custGeom>
                <a:avLst/>
                <a:gdLst/>
                <a:ahLst/>
                <a:cxnLst/>
                <a:rect l="l" t="t" r="r" b="b"/>
                <a:pathLst>
                  <a:path w="3204" h="667" extrusionOk="0">
                    <a:moveTo>
                      <a:pt x="1" y="0"/>
                    </a:moveTo>
                    <a:cubicBezTo>
                      <a:pt x="1" y="214"/>
                      <a:pt x="1" y="441"/>
                      <a:pt x="1" y="667"/>
                    </a:cubicBezTo>
                    <a:lnTo>
                      <a:pt x="3203" y="667"/>
                    </a:lnTo>
                    <a:lnTo>
                      <a:pt x="32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7"/>
              <p:cNvSpPr/>
              <p:nvPr/>
            </p:nvSpPr>
            <p:spPr>
              <a:xfrm>
                <a:off x="3328439" y="3845372"/>
                <a:ext cx="991" cy="13510"/>
              </a:xfrm>
              <a:custGeom>
                <a:avLst/>
                <a:gdLst/>
                <a:ahLst/>
                <a:cxnLst/>
                <a:rect l="l" t="t" r="r" b="b"/>
                <a:pathLst>
                  <a:path w="49" h="668" extrusionOk="0">
                    <a:moveTo>
                      <a:pt x="36" y="0"/>
                    </a:moveTo>
                    <a:lnTo>
                      <a:pt x="1" y="667"/>
                    </a:lnTo>
                    <a:lnTo>
                      <a:pt x="12" y="667"/>
                    </a:lnTo>
                    <a:lnTo>
                      <a:pt x="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7"/>
              <p:cNvSpPr/>
              <p:nvPr/>
            </p:nvSpPr>
            <p:spPr>
              <a:xfrm>
                <a:off x="3558175" y="4042101"/>
                <a:ext cx="971" cy="12054"/>
              </a:xfrm>
              <a:custGeom>
                <a:avLst/>
                <a:gdLst/>
                <a:ahLst/>
                <a:cxnLst/>
                <a:rect l="l" t="t" r="r" b="b"/>
                <a:pathLst>
                  <a:path w="48" h="596" extrusionOk="0">
                    <a:moveTo>
                      <a:pt x="0" y="1"/>
                    </a:moveTo>
                    <a:lnTo>
                      <a:pt x="0" y="1"/>
                    </a:lnTo>
                    <a:cubicBezTo>
                      <a:pt x="12" y="203"/>
                      <a:pt x="24" y="394"/>
                      <a:pt x="48" y="596"/>
                    </a:cubicBezTo>
                    <a:cubicBezTo>
                      <a:pt x="24" y="394"/>
                      <a:pt x="12" y="203"/>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7"/>
              <p:cNvSpPr/>
              <p:nvPr/>
            </p:nvSpPr>
            <p:spPr>
              <a:xfrm>
                <a:off x="3340230" y="3501021"/>
                <a:ext cx="65772" cy="13510"/>
              </a:xfrm>
              <a:custGeom>
                <a:avLst/>
                <a:gdLst/>
                <a:ahLst/>
                <a:cxnLst/>
                <a:rect l="l" t="t" r="r" b="b"/>
                <a:pathLst>
                  <a:path w="3252" h="668" extrusionOk="0">
                    <a:moveTo>
                      <a:pt x="13" y="0"/>
                    </a:moveTo>
                    <a:cubicBezTo>
                      <a:pt x="13" y="227"/>
                      <a:pt x="1" y="441"/>
                      <a:pt x="1" y="667"/>
                    </a:cubicBezTo>
                    <a:lnTo>
                      <a:pt x="3251" y="667"/>
                    </a:lnTo>
                    <a:lnTo>
                      <a:pt x="32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7"/>
              <p:cNvSpPr/>
              <p:nvPr/>
            </p:nvSpPr>
            <p:spPr>
              <a:xfrm>
                <a:off x="3554555" y="3992974"/>
                <a:ext cx="991" cy="13510"/>
              </a:xfrm>
              <a:custGeom>
                <a:avLst/>
                <a:gdLst/>
                <a:ahLst/>
                <a:cxnLst/>
                <a:rect l="l" t="t" r="r" b="b"/>
                <a:pathLst>
                  <a:path w="49" h="668" extrusionOk="0">
                    <a:moveTo>
                      <a:pt x="48" y="668"/>
                    </a:moveTo>
                    <a:cubicBezTo>
                      <a:pt x="36" y="453"/>
                      <a:pt x="12" y="227"/>
                      <a:pt x="0" y="1"/>
                    </a:cubicBezTo>
                    <a:lnTo>
                      <a:pt x="0" y="1"/>
                    </a:lnTo>
                    <a:cubicBezTo>
                      <a:pt x="12" y="227"/>
                      <a:pt x="36" y="453"/>
                      <a:pt x="48" y="66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7"/>
              <p:cNvSpPr/>
              <p:nvPr/>
            </p:nvSpPr>
            <p:spPr>
              <a:xfrm>
                <a:off x="3552876" y="3968421"/>
                <a:ext cx="971" cy="13510"/>
              </a:xfrm>
              <a:custGeom>
                <a:avLst/>
                <a:gdLst/>
                <a:ahLst/>
                <a:cxnLst/>
                <a:rect l="l" t="t" r="r" b="b"/>
                <a:pathLst>
                  <a:path w="48" h="668" extrusionOk="0">
                    <a:moveTo>
                      <a:pt x="0" y="1"/>
                    </a:moveTo>
                    <a:lnTo>
                      <a:pt x="0" y="1"/>
                    </a:lnTo>
                    <a:cubicBezTo>
                      <a:pt x="12" y="227"/>
                      <a:pt x="24" y="441"/>
                      <a:pt x="48" y="667"/>
                    </a:cubicBezTo>
                    <a:cubicBezTo>
                      <a:pt x="36" y="441"/>
                      <a:pt x="12" y="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7"/>
              <p:cNvSpPr/>
              <p:nvPr/>
            </p:nvSpPr>
            <p:spPr>
              <a:xfrm>
                <a:off x="3339765" y="3525574"/>
                <a:ext cx="66237" cy="13510"/>
              </a:xfrm>
              <a:custGeom>
                <a:avLst/>
                <a:gdLst/>
                <a:ahLst/>
                <a:cxnLst/>
                <a:rect l="l" t="t" r="r" b="b"/>
                <a:pathLst>
                  <a:path w="3275" h="668" extrusionOk="0">
                    <a:moveTo>
                      <a:pt x="12" y="1"/>
                    </a:moveTo>
                    <a:cubicBezTo>
                      <a:pt x="12" y="227"/>
                      <a:pt x="12" y="441"/>
                      <a:pt x="0" y="668"/>
                    </a:cubicBezTo>
                    <a:lnTo>
                      <a:pt x="3274" y="668"/>
                    </a:lnTo>
                    <a:lnTo>
                      <a:pt x="32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7"/>
              <p:cNvSpPr/>
              <p:nvPr/>
            </p:nvSpPr>
            <p:spPr>
              <a:xfrm>
                <a:off x="3556233" y="4017548"/>
                <a:ext cx="1234" cy="13490"/>
              </a:xfrm>
              <a:custGeom>
                <a:avLst/>
                <a:gdLst/>
                <a:ahLst/>
                <a:cxnLst/>
                <a:rect l="l" t="t" r="r" b="b"/>
                <a:pathLst>
                  <a:path w="61" h="667" extrusionOk="0">
                    <a:moveTo>
                      <a:pt x="1" y="0"/>
                    </a:moveTo>
                    <a:lnTo>
                      <a:pt x="48" y="667"/>
                    </a:lnTo>
                    <a:lnTo>
                      <a:pt x="60" y="667"/>
                    </a:lnTo>
                    <a:cubicBezTo>
                      <a:pt x="37" y="453"/>
                      <a:pt x="25" y="226"/>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7"/>
              <p:cNvSpPr/>
              <p:nvPr/>
            </p:nvSpPr>
            <p:spPr>
              <a:xfrm>
                <a:off x="3340958" y="3451895"/>
                <a:ext cx="65044" cy="13510"/>
              </a:xfrm>
              <a:custGeom>
                <a:avLst/>
                <a:gdLst/>
                <a:ahLst/>
                <a:cxnLst/>
                <a:rect l="l" t="t" r="r" b="b"/>
                <a:pathLst>
                  <a:path w="3216" h="668" extrusionOk="0">
                    <a:moveTo>
                      <a:pt x="1" y="1"/>
                    </a:moveTo>
                    <a:cubicBezTo>
                      <a:pt x="1" y="215"/>
                      <a:pt x="1" y="441"/>
                      <a:pt x="1" y="667"/>
                    </a:cubicBezTo>
                    <a:lnTo>
                      <a:pt x="3215" y="667"/>
                    </a:lnTo>
                    <a:lnTo>
                      <a:pt x="32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7"/>
              <p:cNvSpPr/>
              <p:nvPr/>
            </p:nvSpPr>
            <p:spPr>
              <a:xfrm>
                <a:off x="3324111" y="3919295"/>
                <a:ext cx="1214" cy="13510"/>
              </a:xfrm>
              <a:custGeom>
                <a:avLst/>
                <a:gdLst/>
                <a:ahLst/>
                <a:cxnLst/>
                <a:rect l="l" t="t" r="r" b="b"/>
                <a:pathLst>
                  <a:path w="60" h="668" extrusionOk="0">
                    <a:moveTo>
                      <a:pt x="48" y="0"/>
                    </a:moveTo>
                    <a:cubicBezTo>
                      <a:pt x="36" y="215"/>
                      <a:pt x="12" y="441"/>
                      <a:pt x="0" y="667"/>
                    </a:cubicBezTo>
                    <a:lnTo>
                      <a:pt x="12" y="667"/>
                    </a:lnTo>
                    <a:cubicBezTo>
                      <a:pt x="24" y="441"/>
                      <a:pt x="36" y="227"/>
                      <a:pt x="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7"/>
              <p:cNvSpPr/>
              <p:nvPr/>
            </p:nvSpPr>
            <p:spPr>
              <a:xfrm>
                <a:off x="3325790" y="3894499"/>
                <a:ext cx="991" cy="13733"/>
              </a:xfrm>
              <a:custGeom>
                <a:avLst/>
                <a:gdLst/>
                <a:ahLst/>
                <a:cxnLst/>
                <a:rect l="l" t="t" r="r" b="b"/>
                <a:pathLst>
                  <a:path w="49" h="679" extrusionOk="0">
                    <a:moveTo>
                      <a:pt x="36" y="0"/>
                    </a:moveTo>
                    <a:cubicBezTo>
                      <a:pt x="24" y="226"/>
                      <a:pt x="12" y="453"/>
                      <a:pt x="1" y="679"/>
                    </a:cubicBezTo>
                    <a:lnTo>
                      <a:pt x="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7"/>
              <p:cNvSpPr/>
              <p:nvPr/>
            </p:nvSpPr>
            <p:spPr>
              <a:xfrm>
                <a:off x="3327226" y="3869925"/>
                <a:ext cx="991" cy="13510"/>
              </a:xfrm>
              <a:custGeom>
                <a:avLst/>
                <a:gdLst/>
                <a:ahLst/>
                <a:cxnLst/>
                <a:rect l="l" t="t" r="r" b="b"/>
                <a:pathLst>
                  <a:path w="49" h="668" extrusionOk="0">
                    <a:moveTo>
                      <a:pt x="37" y="1"/>
                    </a:moveTo>
                    <a:lnTo>
                      <a:pt x="1" y="667"/>
                    </a:lnTo>
                    <a:cubicBezTo>
                      <a:pt x="25" y="453"/>
                      <a:pt x="37" y="227"/>
                      <a:pt x="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7"/>
              <p:cNvSpPr/>
              <p:nvPr/>
            </p:nvSpPr>
            <p:spPr>
              <a:xfrm>
                <a:off x="3560096" y="4066917"/>
                <a:ext cx="1214" cy="13490"/>
              </a:xfrm>
              <a:custGeom>
                <a:avLst/>
                <a:gdLst/>
                <a:ahLst/>
                <a:cxnLst/>
                <a:rect l="l" t="t" r="r" b="b"/>
                <a:pathLst>
                  <a:path w="60" h="667" extrusionOk="0">
                    <a:moveTo>
                      <a:pt x="0" y="0"/>
                    </a:moveTo>
                    <a:lnTo>
                      <a:pt x="0" y="0"/>
                    </a:lnTo>
                    <a:cubicBezTo>
                      <a:pt x="5" y="87"/>
                      <a:pt x="11" y="173"/>
                      <a:pt x="19" y="258"/>
                    </a:cubicBezTo>
                    <a:lnTo>
                      <a:pt x="19" y="258"/>
                    </a:lnTo>
                    <a:lnTo>
                      <a:pt x="0" y="0"/>
                    </a:lnTo>
                    <a:close/>
                    <a:moveTo>
                      <a:pt x="19" y="258"/>
                    </a:moveTo>
                    <a:lnTo>
                      <a:pt x="48" y="667"/>
                    </a:lnTo>
                    <a:lnTo>
                      <a:pt x="60" y="667"/>
                    </a:lnTo>
                    <a:cubicBezTo>
                      <a:pt x="45" y="528"/>
                      <a:pt x="31" y="394"/>
                      <a:pt x="19" y="25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7"/>
              <p:cNvSpPr/>
              <p:nvPr/>
            </p:nvSpPr>
            <p:spPr>
              <a:xfrm>
                <a:off x="3559125" y="4054863"/>
                <a:ext cx="20" cy="991"/>
              </a:xfrm>
              <a:custGeom>
                <a:avLst/>
                <a:gdLst/>
                <a:ahLst/>
                <a:cxnLst/>
                <a:rect l="l" t="t" r="r" b="b"/>
                <a:pathLst>
                  <a:path w="1" h="49" extrusionOk="0">
                    <a:moveTo>
                      <a:pt x="1" y="48"/>
                    </a:moveTo>
                    <a:cubicBezTo>
                      <a:pt x="1" y="25"/>
                      <a:pt x="1" y="13"/>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7"/>
              <p:cNvSpPr/>
              <p:nvPr/>
            </p:nvSpPr>
            <p:spPr>
              <a:xfrm>
                <a:off x="3340473" y="3476448"/>
                <a:ext cx="65529" cy="13510"/>
              </a:xfrm>
              <a:custGeom>
                <a:avLst/>
                <a:gdLst/>
                <a:ahLst/>
                <a:cxnLst/>
                <a:rect l="l" t="t" r="r" b="b"/>
                <a:pathLst>
                  <a:path w="3240" h="668" extrusionOk="0">
                    <a:moveTo>
                      <a:pt x="13" y="1"/>
                    </a:moveTo>
                    <a:lnTo>
                      <a:pt x="1" y="668"/>
                    </a:lnTo>
                    <a:lnTo>
                      <a:pt x="3239" y="668"/>
                    </a:lnTo>
                    <a:lnTo>
                      <a:pt x="32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7"/>
              <p:cNvSpPr/>
              <p:nvPr/>
            </p:nvSpPr>
            <p:spPr>
              <a:xfrm>
                <a:off x="3313513" y="4066917"/>
                <a:ext cx="1214" cy="13490"/>
              </a:xfrm>
              <a:custGeom>
                <a:avLst/>
                <a:gdLst/>
                <a:ahLst/>
                <a:cxnLst/>
                <a:rect l="l" t="t" r="r" b="b"/>
                <a:pathLst>
                  <a:path w="60" h="667" extrusionOk="0">
                    <a:moveTo>
                      <a:pt x="60" y="0"/>
                    </a:moveTo>
                    <a:lnTo>
                      <a:pt x="60" y="0"/>
                    </a:lnTo>
                    <a:lnTo>
                      <a:pt x="0" y="667"/>
                    </a:lnTo>
                    <a:lnTo>
                      <a:pt x="0" y="66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7"/>
              <p:cNvSpPr/>
              <p:nvPr/>
            </p:nvSpPr>
            <p:spPr>
              <a:xfrm>
                <a:off x="3340958" y="3279719"/>
                <a:ext cx="65044" cy="13510"/>
              </a:xfrm>
              <a:custGeom>
                <a:avLst/>
                <a:gdLst/>
                <a:ahLst/>
                <a:cxnLst/>
                <a:rect l="l" t="t" r="r" b="b"/>
                <a:pathLst>
                  <a:path w="3216" h="668" extrusionOk="0">
                    <a:moveTo>
                      <a:pt x="1" y="1"/>
                    </a:moveTo>
                    <a:lnTo>
                      <a:pt x="13" y="667"/>
                    </a:lnTo>
                    <a:lnTo>
                      <a:pt x="3215" y="667"/>
                    </a:lnTo>
                    <a:lnTo>
                      <a:pt x="32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7"/>
              <p:cNvSpPr/>
              <p:nvPr/>
            </p:nvSpPr>
            <p:spPr>
              <a:xfrm>
                <a:off x="3341201" y="3304273"/>
                <a:ext cx="64801" cy="13510"/>
              </a:xfrm>
              <a:custGeom>
                <a:avLst/>
                <a:gdLst/>
                <a:ahLst/>
                <a:cxnLst/>
                <a:rect l="l" t="t" r="r" b="b"/>
                <a:pathLst>
                  <a:path w="3204" h="668" extrusionOk="0">
                    <a:moveTo>
                      <a:pt x="1" y="1"/>
                    </a:moveTo>
                    <a:cubicBezTo>
                      <a:pt x="1" y="215"/>
                      <a:pt x="1" y="442"/>
                      <a:pt x="1" y="668"/>
                    </a:cubicBezTo>
                    <a:lnTo>
                      <a:pt x="3203" y="668"/>
                    </a:lnTo>
                    <a:lnTo>
                      <a:pt x="32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7"/>
              <p:cNvSpPr/>
              <p:nvPr/>
            </p:nvSpPr>
            <p:spPr>
              <a:xfrm>
                <a:off x="3315677" y="4054377"/>
                <a:ext cx="20" cy="1476"/>
              </a:xfrm>
              <a:custGeom>
                <a:avLst/>
                <a:gdLst/>
                <a:ahLst/>
                <a:cxnLst/>
                <a:rect l="l" t="t" r="r" b="b"/>
                <a:pathLst>
                  <a:path w="1" h="73" extrusionOk="0">
                    <a:moveTo>
                      <a:pt x="0" y="1"/>
                    </a:moveTo>
                    <a:lnTo>
                      <a:pt x="0" y="72"/>
                    </a:lnTo>
                    <a:lnTo>
                      <a:pt x="0" y="7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7"/>
              <p:cNvSpPr/>
              <p:nvPr/>
            </p:nvSpPr>
            <p:spPr>
              <a:xfrm>
                <a:off x="3340716" y="3254924"/>
                <a:ext cx="65286" cy="13733"/>
              </a:xfrm>
              <a:custGeom>
                <a:avLst/>
                <a:gdLst/>
                <a:ahLst/>
                <a:cxnLst/>
                <a:rect l="l" t="t" r="r" b="b"/>
                <a:pathLst>
                  <a:path w="3228" h="679" extrusionOk="0">
                    <a:moveTo>
                      <a:pt x="1" y="0"/>
                    </a:moveTo>
                    <a:cubicBezTo>
                      <a:pt x="1" y="226"/>
                      <a:pt x="13" y="453"/>
                      <a:pt x="13" y="679"/>
                    </a:cubicBezTo>
                    <a:lnTo>
                      <a:pt x="3227" y="679"/>
                    </a:lnTo>
                    <a:lnTo>
                      <a:pt x="322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7"/>
              <p:cNvSpPr/>
              <p:nvPr/>
            </p:nvSpPr>
            <p:spPr>
              <a:xfrm>
                <a:off x="3468578" y="3402526"/>
                <a:ext cx="64801" cy="13510"/>
              </a:xfrm>
              <a:custGeom>
                <a:avLst/>
                <a:gdLst/>
                <a:ahLst/>
                <a:cxnLst/>
                <a:rect l="l" t="t" r="r" b="b"/>
                <a:pathLst>
                  <a:path w="3204" h="668" extrusionOk="0">
                    <a:moveTo>
                      <a:pt x="1" y="1"/>
                    </a:moveTo>
                    <a:lnTo>
                      <a:pt x="1" y="667"/>
                    </a:lnTo>
                    <a:lnTo>
                      <a:pt x="3204" y="667"/>
                    </a:lnTo>
                    <a:cubicBezTo>
                      <a:pt x="3204" y="453"/>
                      <a:pt x="3204" y="227"/>
                      <a:pt x="3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7"/>
              <p:cNvSpPr/>
              <p:nvPr/>
            </p:nvSpPr>
            <p:spPr>
              <a:xfrm>
                <a:off x="3468578" y="3427342"/>
                <a:ext cx="65044" cy="13490"/>
              </a:xfrm>
              <a:custGeom>
                <a:avLst/>
                <a:gdLst/>
                <a:ahLst/>
                <a:cxnLst/>
                <a:rect l="l" t="t" r="r" b="b"/>
                <a:pathLst>
                  <a:path w="3216" h="667" extrusionOk="0">
                    <a:moveTo>
                      <a:pt x="1" y="0"/>
                    </a:moveTo>
                    <a:lnTo>
                      <a:pt x="1" y="667"/>
                    </a:lnTo>
                    <a:lnTo>
                      <a:pt x="3216" y="667"/>
                    </a:lnTo>
                    <a:lnTo>
                      <a:pt x="32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7"/>
              <p:cNvSpPr/>
              <p:nvPr/>
            </p:nvSpPr>
            <p:spPr>
              <a:xfrm>
                <a:off x="3468578" y="3353399"/>
                <a:ext cx="64801" cy="13753"/>
              </a:xfrm>
              <a:custGeom>
                <a:avLst/>
                <a:gdLst/>
                <a:ahLst/>
                <a:cxnLst/>
                <a:rect l="l" t="t" r="r" b="b"/>
                <a:pathLst>
                  <a:path w="3204" h="680" extrusionOk="0">
                    <a:moveTo>
                      <a:pt x="1" y="1"/>
                    </a:moveTo>
                    <a:lnTo>
                      <a:pt x="1" y="680"/>
                    </a:lnTo>
                    <a:lnTo>
                      <a:pt x="3204" y="680"/>
                    </a:lnTo>
                    <a:lnTo>
                      <a:pt x="3204" y="620"/>
                    </a:lnTo>
                    <a:lnTo>
                      <a:pt x="32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7"/>
              <p:cNvSpPr/>
              <p:nvPr/>
            </p:nvSpPr>
            <p:spPr>
              <a:xfrm>
                <a:off x="3468578" y="3377972"/>
                <a:ext cx="64801" cy="13510"/>
              </a:xfrm>
              <a:custGeom>
                <a:avLst/>
                <a:gdLst/>
                <a:ahLst/>
                <a:cxnLst/>
                <a:rect l="l" t="t" r="r" b="b"/>
                <a:pathLst>
                  <a:path w="3204" h="668" extrusionOk="0">
                    <a:moveTo>
                      <a:pt x="1" y="0"/>
                    </a:moveTo>
                    <a:lnTo>
                      <a:pt x="1" y="667"/>
                    </a:lnTo>
                    <a:lnTo>
                      <a:pt x="3204" y="667"/>
                    </a:lnTo>
                    <a:cubicBezTo>
                      <a:pt x="3204" y="453"/>
                      <a:pt x="3204" y="227"/>
                      <a:pt x="3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7"/>
              <p:cNvSpPr/>
              <p:nvPr/>
            </p:nvSpPr>
            <p:spPr>
              <a:xfrm>
                <a:off x="3551177" y="3943848"/>
                <a:ext cx="991" cy="13510"/>
              </a:xfrm>
              <a:custGeom>
                <a:avLst/>
                <a:gdLst/>
                <a:ahLst/>
                <a:cxnLst/>
                <a:rect l="l" t="t" r="r" b="b"/>
                <a:pathLst>
                  <a:path w="49" h="668" extrusionOk="0">
                    <a:moveTo>
                      <a:pt x="1" y="1"/>
                    </a:moveTo>
                    <a:lnTo>
                      <a:pt x="37" y="668"/>
                    </a:lnTo>
                    <a:lnTo>
                      <a:pt x="48" y="668"/>
                    </a:lnTo>
                    <a:cubicBezTo>
                      <a:pt x="37" y="441"/>
                      <a:pt x="25" y="21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7"/>
              <p:cNvSpPr/>
              <p:nvPr/>
            </p:nvSpPr>
            <p:spPr>
              <a:xfrm>
                <a:off x="3468578" y="3550148"/>
                <a:ext cx="66722" cy="13490"/>
              </a:xfrm>
              <a:custGeom>
                <a:avLst/>
                <a:gdLst/>
                <a:ahLst/>
                <a:cxnLst/>
                <a:rect l="l" t="t" r="r" b="b"/>
                <a:pathLst>
                  <a:path w="3299" h="667" extrusionOk="0">
                    <a:moveTo>
                      <a:pt x="1" y="0"/>
                    </a:moveTo>
                    <a:lnTo>
                      <a:pt x="1" y="667"/>
                    </a:lnTo>
                    <a:lnTo>
                      <a:pt x="3299" y="667"/>
                    </a:lnTo>
                    <a:lnTo>
                      <a:pt x="32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7"/>
              <p:cNvSpPr/>
              <p:nvPr/>
            </p:nvSpPr>
            <p:spPr>
              <a:xfrm>
                <a:off x="3468578" y="3525574"/>
                <a:ext cx="66257" cy="13510"/>
              </a:xfrm>
              <a:custGeom>
                <a:avLst/>
                <a:gdLst/>
                <a:ahLst/>
                <a:cxnLst/>
                <a:rect l="l" t="t" r="r" b="b"/>
                <a:pathLst>
                  <a:path w="3276" h="668" extrusionOk="0">
                    <a:moveTo>
                      <a:pt x="1" y="1"/>
                    </a:moveTo>
                    <a:lnTo>
                      <a:pt x="1" y="668"/>
                    </a:lnTo>
                    <a:lnTo>
                      <a:pt x="3275" y="668"/>
                    </a:lnTo>
                    <a:cubicBezTo>
                      <a:pt x="3275" y="441"/>
                      <a:pt x="3275" y="227"/>
                      <a:pt x="32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7"/>
              <p:cNvSpPr/>
              <p:nvPr/>
            </p:nvSpPr>
            <p:spPr>
              <a:xfrm>
                <a:off x="3468578" y="3328846"/>
                <a:ext cx="64801" cy="13510"/>
              </a:xfrm>
              <a:custGeom>
                <a:avLst/>
                <a:gdLst/>
                <a:ahLst/>
                <a:cxnLst/>
                <a:rect l="l" t="t" r="r" b="b"/>
                <a:pathLst>
                  <a:path w="3204" h="668" extrusionOk="0">
                    <a:moveTo>
                      <a:pt x="1" y="0"/>
                    </a:moveTo>
                    <a:lnTo>
                      <a:pt x="1" y="667"/>
                    </a:lnTo>
                    <a:lnTo>
                      <a:pt x="3192" y="667"/>
                    </a:lnTo>
                    <a:cubicBezTo>
                      <a:pt x="3204" y="441"/>
                      <a:pt x="3204" y="215"/>
                      <a:pt x="3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a:off x="3468578" y="3501021"/>
                <a:ext cx="65772" cy="13510"/>
              </a:xfrm>
              <a:custGeom>
                <a:avLst/>
                <a:gdLst/>
                <a:ahLst/>
                <a:cxnLst/>
                <a:rect l="l" t="t" r="r" b="b"/>
                <a:pathLst>
                  <a:path w="3252" h="668" extrusionOk="0">
                    <a:moveTo>
                      <a:pt x="1" y="0"/>
                    </a:moveTo>
                    <a:lnTo>
                      <a:pt x="1" y="667"/>
                    </a:lnTo>
                    <a:lnTo>
                      <a:pt x="3251" y="667"/>
                    </a:lnTo>
                    <a:lnTo>
                      <a:pt x="32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7"/>
              <p:cNvSpPr/>
              <p:nvPr/>
            </p:nvSpPr>
            <p:spPr>
              <a:xfrm>
                <a:off x="3340473" y="3230350"/>
                <a:ext cx="65529" cy="13510"/>
              </a:xfrm>
              <a:custGeom>
                <a:avLst/>
                <a:gdLst/>
                <a:ahLst/>
                <a:cxnLst/>
                <a:rect l="l" t="t" r="r" b="b"/>
                <a:pathLst>
                  <a:path w="3240" h="668" extrusionOk="0">
                    <a:moveTo>
                      <a:pt x="1" y="1"/>
                    </a:moveTo>
                    <a:lnTo>
                      <a:pt x="13" y="668"/>
                    </a:lnTo>
                    <a:lnTo>
                      <a:pt x="3239" y="668"/>
                    </a:lnTo>
                    <a:lnTo>
                      <a:pt x="32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7"/>
              <p:cNvSpPr/>
              <p:nvPr/>
            </p:nvSpPr>
            <p:spPr>
              <a:xfrm>
                <a:off x="3468578" y="3476448"/>
                <a:ext cx="65529" cy="13510"/>
              </a:xfrm>
              <a:custGeom>
                <a:avLst/>
                <a:gdLst/>
                <a:ahLst/>
                <a:cxnLst/>
                <a:rect l="l" t="t" r="r" b="b"/>
                <a:pathLst>
                  <a:path w="3240" h="668" extrusionOk="0">
                    <a:moveTo>
                      <a:pt x="1" y="1"/>
                    </a:moveTo>
                    <a:lnTo>
                      <a:pt x="1" y="668"/>
                    </a:lnTo>
                    <a:lnTo>
                      <a:pt x="3239" y="668"/>
                    </a:lnTo>
                    <a:lnTo>
                      <a:pt x="32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7"/>
              <p:cNvSpPr/>
              <p:nvPr/>
            </p:nvSpPr>
            <p:spPr>
              <a:xfrm>
                <a:off x="3468578" y="3451895"/>
                <a:ext cx="65286" cy="13510"/>
              </a:xfrm>
              <a:custGeom>
                <a:avLst/>
                <a:gdLst/>
                <a:ahLst/>
                <a:cxnLst/>
                <a:rect l="l" t="t" r="r" b="b"/>
                <a:pathLst>
                  <a:path w="3228" h="668" extrusionOk="0">
                    <a:moveTo>
                      <a:pt x="1" y="1"/>
                    </a:moveTo>
                    <a:lnTo>
                      <a:pt x="1" y="667"/>
                    </a:lnTo>
                    <a:lnTo>
                      <a:pt x="3216" y="667"/>
                    </a:lnTo>
                    <a:cubicBezTo>
                      <a:pt x="3228" y="441"/>
                      <a:pt x="3228" y="215"/>
                      <a:pt x="3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7"/>
              <p:cNvSpPr/>
              <p:nvPr/>
            </p:nvSpPr>
            <p:spPr>
              <a:xfrm>
                <a:off x="3468578" y="3304273"/>
                <a:ext cx="65044" cy="13510"/>
              </a:xfrm>
              <a:custGeom>
                <a:avLst/>
                <a:gdLst/>
                <a:ahLst/>
                <a:cxnLst/>
                <a:rect l="l" t="t" r="r" b="b"/>
                <a:pathLst>
                  <a:path w="3216" h="668" extrusionOk="0">
                    <a:moveTo>
                      <a:pt x="1" y="1"/>
                    </a:moveTo>
                    <a:lnTo>
                      <a:pt x="1" y="668"/>
                    </a:lnTo>
                    <a:lnTo>
                      <a:pt x="3204" y="668"/>
                    </a:lnTo>
                    <a:lnTo>
                      <a:pt x="3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7"/>
              <p:cNvSpPr/>
              <p:nvPr/>
            </p:nvSpPr>
            <p:spPr>
              <a:xfrm>
                <a:off x="3336145" y="3673197"/>
                <a:ext cx="69857" cy="13510"/>
              </a:xfrm>
              <a:custGeom>
                <a:avLst/>
                <a:gdLst/>
                <a:ahLst/>
                <a:cxnLst/>
                <a:rect l="l" t="t" r="r" b="b"/>
                <a:pathLst>
                  <a:path w="3454" h="668" extrusionOk="0">
                    <a:moveTo>
                      <a:pt x="12" y="0"/>
                    </a:moveTo>
                    <a:cubicBezTo>
                      <a:pt x="12" y="227"/>
                      <a:pt x="1" y="453"/>
                      <a:pt x="1" y="667"/>
                    </a:cubicBezTo>
                    <a:lnTo>
                      <a:pt x="3453" y="667"/>
                    </a:lnTo>
                    <a:lnTo>
                      <a:pt x="34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7"/>
              <p:cNvSpPr/>
              <p:nvPr/>
            </p:nvSpPr>
            <p:spPr>
              <a:xfrm>
                <a:off x="3468578" y="3205797"/>
                <a:ext cx="66257" cy="13510"/>
              </a:xfrm>
              <a:custGeom>
                <a:avLst/>
                <a:gdLst/>
                <a:ahLst/>
                <a:cxnLst/>
                <a:rect l="l" t="t" r="r" b="b"/>
                <a:pathLst>
                  <a:path w="3276" h="668" extrusionOk="0">
                    <a:moveTo>
                      <a:pt x="1" y="0"/>
                    </a:moveTo>
                    <a:lnTo>
                      <a:pt x="1" y="667"/>
                    </a:lnTo>
                    <a:lnTo>
                      <a:pt x="3251" y="667"/>
                    </a:lnTo>
                    <a:cubicBezTo>
                      <a:pt x="3263" y="441"/>
                      <a:pt x="3263" y="227"/>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7"/>
              <p:cNvSpPr/>
              <p:nvPr/>
            </p:nvSpPr>
            <p:spPr>
              <a:xfrm>
                <a:off x="3333253" y="3747119"/>
                <a:ext cx="748" cy="13510"/>
              </a:xfrm>
              <a:custGeom>
                <a:avLst/>
                <a:gdLst/>
                <a:ahLst/>
                <a:cxnLst/>
                <a:rect l="l" t="t" r="r" b="b"/>
                <a:pathLst>
                  <a:path w="37" h="668" extrusionOk="0">
                    <a:moveTo>
                      <a:pt x="24" y="1"/>
                    </a:moveTo>
                    <a:cubicBezTo>
                      <a:pt x="13" y="215"/>
                      <a:pt x="1" y="441"/>
                      <a:pt x="1" y="667"/>
                    </a:cubicBezTo>
                    <a:lnTo>
                      <a:pt x="13" y="667"/>
                    </a:lnTo>
                    <a:lnTo>
                      <a:pt x="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7"/>
              <p:cNvSpPr/>
              <p:nvPr/>
            </p:nvSpPr>
            <p:spPr>
              <a:xfrm>
                <a:off x="3337581" y="3624070"/>
                <a:ext cx="68421" cy="13510"/>
              </a:xfrm>
              <a:custGeom>
                <a:avLst/>
                <a:gdLst/>
                <a:ahLst/>
                <a:cxnLst/>
                <a:rect l="l" t="t" r="r" b="b"/>
                <a:pathLst>
                  <a:path w="3383" h="668" extrusionOk="0">
                    <a:moveTo>
                      <a:pt x="13" y="0"/>
                    </a:moveTo>
                    <a:lnTo>
                      <a:pt x="1" y="667"/>
                    </a:lnTo>
                    <a:lnTo>
                      <a:pt x="3382" y="667"/>
                    </a:lnTo>
                    <a:lnTo>
                      <a:pt x="33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7"/>
              <p:cNvSpPr/>
              <p:nvPr/>
            </p:nvSpPr>
            <p:spPr>
              <a:xfrm>
                <a:off x="3334223" y="3722323"/>
                <a:ext cx="728" cy="13490"/>
              </a:xfrm>
              <a:custGeom>
                <a:avLst/>
                <a:gdLst/>
                <a:ahLst/>
                <a:cxnLst/>
                <a:rect l="l" t="t" r="r" b="b"/>
                <a:pathLst>
                  <a:path w="36" h="667" extrusionOk="0">
                    <a:moveTo>
                      <a:pt x="24" y="0"/>
                    </a:moveTo>
                    <a:cubicBezTo>
                      <a:pt x="12" y="226"/>
                      <a:pt x="12" y="453"/>
                      <a:pt x="0" y="667"/>
                    </a:cubicBezTo>
                    <a:lnTo>
                      <a:pt x="12" y="667"/>
                    </a:lnTo>
                    <a:cubicBezTo>
                      <a:pt x="24" y="453"/>
                      <a:pt x="24" y="226"/>
                      <a:pt x="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7"/>
              <p:cNvSpPr/>
              <p:nvPr/>
            </p:nvSpPr>
            <p:spPr>
              <a:xfrm>
                <a:off x="3335174" y="3697750"/>
                <a:ext cx="70828" cy="13510"/>
              </a:xfrm>
              <a:custGeom>
                <a:avLst/>
                <a:gdLst/>
                <a:ahLst/>
                <a:cxnLst/>
                <a:rect l="l" t="t" r="r" b="b"/>
                <a:pathLst>
                  <a:path w="3502" h="668" extrusionOk="0">
                    <a:moveTo>
                      <a:pt x="25" y="1"/>
                    </a:moveTo>
                    <a:cubicBezTo>
                      <a:pt x="13" y="227"/>
                      <a:pt x="1" y="453"/>
                      <a:pt x="1" y="668"/>
                    </a:cubicBezTo>
                    <a:lnTo>
                      <a:pt x="3501" y="668"/>
                    </a:lnTo>
                    <a:lnTo>
                      <a:pt x="35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7"/>
              <p:cNvSpPr/>
              <p:nvPr/>
            </p:nvSpPr>
            <p:spPr>
              <a:xfrm>
                <a:off x="3336873" y="3648381"/>
                <a:ext cx="69129" cy="13753"/>
              </a:xfrm>
              <a:custGeom>
                <a:avLst/>
                <a:gdLst/>
                <a:ahLst/>
                <a:cxnLst/>
                <a:rect l="l" t="t" r="r" b="b"/>
                <a:pathLst>
                  <a:path w="3418" h="680" extrusionOk="0">
                    <a:moveTo>
                      <a:pt x="24" y="1"/>
                    </a:moveTo>
                    <a:lnTo>
                      <a:pt x="0" y="680"/>
                    </a:lnTo>
                    <a:lnTo>
                      <a:pt x="3417" y="680"/>
                    </a:lnTo>
                    <a:lnTo>
                      <a:pt x="34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7"/>
              <p:cNvSpPr/>
              <p:nvPr/>
            </p:nvSpPr>
            <p:spPr>
              <a:xfrm>
                <a:off x="3468578" y="3279719"/>
                <a:ext cx="65044" cy="13510"/>
              </a:xfrm>
              <a:custGeom>
                <a:avLst/>
                <a:gdLst/>
                <a:ahLst/>
                <a:cxnLst/>
                <a:rect l="l" t="t" r="r" b="b"/>
                <a:pathLst>
                  <a:path w="3216" h="668" extrusionOk="0">
                    <a:moveTo>
                      <a:pt x="1" y="1"/>
                    </a:moveTo>
                    <a:lnTo>
                      <a:pt x="1" y="667"/>
                    </a:lnTo>
                    <a:lnTo>
                      <a:pt x="3216" y="667"/>
                    </a:lnTo>
                    <a:lnTo>
                      <a:pt x="3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7"/>
              <p:cNvSpPr/>
              <p:nvPr/>
            </p:nvSpPr>
            <p:spPr>
              <a:xfrm>
                <a:off x="3340008" y="3205797"/>
                <a:ext cx="65994" cy="13510"/>
              </a:xfrm>
              <a:custGeom>
                <a:avLst/>
                <a:gdLst/>
                <a:ahLst/>
                <a:cxnLst/>
                <a:rect l="l" t="t" r="r" b="b"/>
                <a:pathLst>
                  <a:path w="3263" h="668" extrusionOk="0">
                    <a:moveTo>
                      <a:pt x="0" y="0"/>
                    </a:moveTo>
                    <a:cubicBezTo>
                      <a:pt x="12" y="227"/>
                      <a:pt x="12" y="441"/>
                      <a:pt x="12" y="667"/>
                    </a:cubicBezTo>
                    <a:lnTo>
                      <a:pt x="3262" y="667"/>
                    </a:lnTo>
                    <a:lnTo>
                      <a:pt x="32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7"/>
              <p:cNvSpPr/>
              <p:nvPr/>
            </p:nvSpPr>
            <p:spPr>
              <a:xfrm>
                <a:off x="3468578" y="3230350"/>
                <a:ext cx="65772" cy="13510"/>
              </a:xfrm>
              <a:custGeom>
                <a:avLst/>
                <a:gdLst/>
                <a:ahLst/>
                <a:cxnLst/>
                <a:rect l="l" t="t" r="r" b="b"/>
                <a:pathLst>
                  <a:path w="3252" h="668" extrusionOk="0">
                    <a:moveTo>
                      <a:pt x="1" y="1"/>
                    </a:moveTo>
                    <a:lnTo>
                      <a:pt x="1" y="668"/>
                    </a:lnTo>
                    <a:lnTo>
                      <a:pt x="3239" y="668"/>
                    </a:lnTo>
                    <a:cubicBezTo>
                      <a:pt x="3239" y="453"/>
                      <a:pt x="3251" y="227"/>
                      <a:pt x="32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7"/>
              <p:cNvSpPr/>
              <p:nvPr/>
            </p:nvSpPr>
            <p:spPr>
              <a:xfrm>
                <a:off x="3468578" y="3254924"/>
                <a:ext cx="65529" cy="13733"/>
              </a:xfrm>
              <a:custGeom>
                <a:avLst/>
                <a:gdLst/>
                <a:ahLst/>
                <a:cxnLst/>
                <a:rect l="l" t="t" r="r" b="b"/>
                <a:pathLst>
                  <a:path w="3240" h="679" extrusionOk="0">
                    <a:moveTo>
                      <a:pt x="1" y="0"/>
                    </a:moveTo>
                    <a:lnTo>
                      <a:pt x="1" y="679"/>
                    </a:lnTo>
                    <a:lnTo>
                      <a:pt x="3216" y="679"/>
                    </a:lnTo>
                    <a:cubicBezTo>
                      <a:pt x="3228" y="453"/>
                      <a:pt x="3228" y="226"/>
                      <a:pt x="32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7"/>
              <p:cNvSpPr/>
              <p:nvPr/>
            </p:nvSpPr>
            <p:spPr>
              <a:xfrm>
                <a:off x="3542986" y="3796246"/>
                <a:ext cx="991" cy="13510"/>
              </a:xfrm>
              <a:custGeom>
                <a:avLst/>
                <a:gdLst/>
                <a:ahLst/>
                <a:cxnLst/>
                <a:rect l="l" t="t" r="r" b="b"/>
                <a:pathLst>
                  <a:path w="49" h="668" extrusionOk="0">
                    <a:moveTo>
                      <a:pt x="1" y="0"/>
                    </a:moveTo>
                    <a:cubicBezTo>
                      <a:pt x="13" y="227"/>
                      <a:pt x="13" y="441"/>
                      <a:pt x="25" y="667"/>
                    </a:cubicBezTo>
                    <a:lnTo>
                      <a:pt x="49" y="667"/>
                    </a:lnTo>
                    <a:lnTo>
                      <a:pt x="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7"/>
              <p:cNvSpPr/>
              <p:nvPr/>
            </p:nvSpPr>
            <p:spPr>
              <a:xfrm>
                <a:off x="3338309" y="3599517"/>
                <a:ext cx="67693" cy="13490"/>
              </a:xfrm>
              <a:custGeom>
                <a:avLst/>
                <a:gdLst/>
                <a:ahLst/>
                <a:cxnLst/>
                <a:rect l="l" t="t" r="r" b="b"/>
                <a:pathLst>
                  <a:path w="3347" h="667" extrusionOk="0">
                    <a:moveTo>
                      <a:pt x="13" y="0"/>
                    </a:moveTo>
                    <a:lnTo>
                      <a:pt x="1" y="667"/>
                    </a:lnTo>
                    <a:lnTo>
                      <a:pt x="3346" y="667"/>
                    </a:lnTo>
                    <a:lnTo>
                      <a:pt x="33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7"/>
              <p:cNvSpPr/>
              <p:nvPr/>
            </p:nvSpPr>
            <p:spPr>
              <a:xfrm>
                <a:off x="3543957" y="3820799"/>
                <a:ext cx="991" cy="13510"/>
              </a:xfrm>
              <a:custGeom>
                <a:avLst/>
                <a:gdLst/>
                <a:ahLst/>
                <a:cxnLst/>
                <a:rect l="l" t="t" r="r" b="b"/>
                <a:pathLst>
                  <a:path w="49" h="668" extrusionOk="0">
                    <a:moveTo>
                      <a:pt x="1" y="1"/>
                    </a:moveTo>
                    <a:cubicBezTo>
                      <a:pt x="13" y="227"/>
                      <a:pt x="24" y="441"/>
                      <a:pt x="36" y="668"/>
                    </a:cubicBezTo>
                    <a:lnTo>
                      <a:pt x="48" y="668"/>
                    </a:lnTo>
                    <a:cubicBezTo>
                      <a:pt x="36" y="453"/>
                      <a:pt x="24" y="227"/>
                      <a:pt x="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7"/>
              <p:cNvSpPr/>
              <p:nvPr/>
            </p:nvSpPr>
            <p:spPr>
              <a:xfrm>
                <a:off x="3540822" y="3747119"/>
                <a:ext cx="748" cy="13510"/>
              </a:xfrm>
              <a:custGeom>
                <a:avLst/>
                <a:gdLst/>
                <a:ahLst/>
                <a:cxnLst/>
                <a:rect l="l" t="t" r="r" b="b"/>
                <a:pathLst>
                  <a:path w="37" h="668" extrusionOk="0">
                    <a:moveTo>
                      <a:pt x="1" y="1"/>
                    </a:moveTo>
                    <a:lnTo>
                      <a:pt x="25" y="667"/>
                    </a:lnTo>
                    <a:lnTo>
                      <a:pt x="37" y="667"/>
                    </a:lnTo>
                    <a:cubicBezTo>
                      <a:pt x="25" y="441"/>
                      <a:pt x="13" y="215"/>
                      <a:pt x="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7"/>
              <p:cNvSpPr/>
              <p:nvPr/>
            </p:nvSpPr>
            <p:spPr>
              <a:xfrm>
                <a:off x="3545170" y="3845372"/>
                <a:ext cx="1214" cy="13510"/>
              </a:xfrm>
              <a:custGeom>
                <a:avLst/>
                <a:gdLst/>
                <a:ahLst/>
                <a:cxnLst/>
                <a:rect l="l" t="t" r="r" b="b"/>
                <a:pathLst>
                  <a:path w="60" h="668" extrusionOk="0">
                    <a:moveTo>
                      <a:pt x="0" y="0"/>
                    </a:moveTo>
                    <a:lnTo>
                      <a:pt x="36" y="667"/>
                    </a:lnTo>
                    <a:lnTo>
                      <a:pt x="60" y="667"/>
                    </a:lnTo>
                    <a:lnTo>
                      <a:pt x="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7"/>
              <p:cNvSpPr/>
              <p:nvPr/>
            </p:nvSpPr>
            <p:spPr>
              <a:xfrm>
                <a:off x="3541793" y="3771672"/>
                <a:ext cx="748" cy="13510"/>
              </a:xfrm>
              <a:custGeom>
                <a:avLst/>
                <a:gdLst/>
                <a:ahLst/>
                <a:cxnLst/>
                <a:rect l="l" t="t" r="r" b="b"/>
                <a:pathLst>
                  <a:path w="37" h="668" extrusionOk="0">
                    <a:moveTo>
                      <a:pt x="0" y="1"/>
                    </a:moveTo>
                    <a:cubicBezTo>
                      <a:pt x="0" y="215"/>
                      <a:pt x="12" y="442"/>
                      <a:pt x="24" y="668"/>
                    </a:cubicBezTo>
                    <a:lnTo>
                      <a:pt x="36" y="668"/>
                    </a:lnTo>
                    <a:cubicBezTo>
                      <a:pt x="36" y="442"/>
                      <a:pt x="24" y="215"/>
                      <a:pt x="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7"/>
              <p:cNvSpPr/>
              <p:nvPr/>
            </p:nvSpPr>
            <p:spPr>
              <a:xfrm>
                <a:off x="3330846" y="3796246"/>
                <a:ext cx="991" cy="13510"/>
              </a:xfrm>
              <a:custGeom>
                <a:avLst/>
                <a:gdLst/>
                <a:ahLst/>
                <a:cxnLst/>
                <a:rect l="l" t="t" r="r" b="b"/>
                <a:pathLst>
                  <a:path w="49" h="668" extrusionOk="0">
                    <a:moveTo>
                      <a:pt x="36" y="0"/>
                    </a:moveTo>
                    <a:cubicBezTo>
                      <a:pt x="24" y="227"/>
                      <a:pt x="12" y="441"/>
                      <a:pt x="1" y="667"/>
                    </a:cubicBezTo>
                    <a:lnTo>
                      <a:pt x="24" y="667"/>
                    </a:lnTo>
                    <a:lnTo>
                      <a:pt x="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7"/>
              <p:cNvSpPr/>
              <p:nvPr/>
            </p:nvSpPr>
            <p:spPr>
              <a:xfrm>
                <a:off x="3549498" y="3919295"/>
                <a:ext cx="991" cy="13510"/>
              </a:xfrm>
              <a:custGeom>
                <a:avLst/>
                <a:gdLst/>
                <a:ahLst/>
                <a:cxnLst/>
                <a:rect l="l" t="t" r="r" b="b"/>
                <a:pathLst>
                  <a:path w="49" h="668" extrusionOk="0">
                    <a:moveTo>
                      <a:pt x="0" y="0"/>
                    </a:moveTo>
                    <a:cubicBezTo>
                      <a:pt x="12" y="215"/>
                      <a:pt x="24" y="441"/>
                      <a:pt x="48" y="667"/>
                    </a:cubicBezTo>
                    <a:lnTo>
                      <a:pt x="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7"/>
              <p:cNvSpPr/>
              <p:nvPr/>
            </p:nvSpPr>
            <p:spPr>
              <a:xfrm>
                <a:off x="3332302" y="3771672"/>
                <a:ext cx="971" cy="13510"/>
              </a:xfrm>
              <a:custGeom>
                <a:avLst/>
                <a:gdLst/>
                <a:ahLst/>
                <a:cxnLst/>
                <a:rect l="l" t="t" r="r" b="b"/>
                <a:pathLst>
                  <a:path w="48" h="668" extrusionOk="0">
                    <a:moveTo>
                      <a:pt x="24" y="1"/>
                    </a:moveTo>
                    <a:cubicBezTo>
                      <a:pt x="24" y="215"/>
                      <a:pt x="12" y="442"/>
                      <a:pt x="0" y="668"/>
                    </a:cubicBezTo>
                    <a:lnTo>
                      <a:pt x="12" y="668"/>
                    </a:lnTo>
                    <a:cubicBezTo>
                      <a:pt x="12" y="442"/>
                      <a:pt x="24" y="215"/>
                      <a:pt x="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7"/>
              <p:cNvSpPr/>
              <p:nvPr/>
            </p:nvSpPr>
            <p:spPr>
              <a:xfrm>
                <a:off x="3339280" y="3550148"/>
                <a:ext cx="66722" cy="13490"/>
              </a:xfrm>
              <a:custGeom>
                <a:avLst/>
                <a:gdLst/>
                <a:ahLst/>
                <a:cxnLst/>
                <a:rect l="l" t="t" r="r" b="b"/>
                <a:pathLst>
                  <a:path w="3299" h="667" extrusionOk="0">
                    <a:moveTo>
                      <a:pt x="24" y="0"/>
                    </a:moveTo>
                    <a:lnTo>
                      <a:pt x="0" y="667"/>
                    </a:lnTo>
                    <a:lnTo>
                      <a:pt x="3298" y="667"/>
                    </a:lnTo>
                    <a:lnTo>
                      <a:pt x="32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7"/>
              <p:cNvSpPr/>
              <p:nvPr/>
            </p:nvSpPr>
            <p:spPr>
              <a:xfrm>
                <a:off x="3539871" y="3722323"/>
                <a:ext cx="728" cy="13490"/>
              </a:xfrm>
              <a:custGeom>
                <a:avLst/>
                <a:gdLst/>
                <a:ahLst/>
                <a:cxnLst/>
                <a:rect l="l" t="t" r="r" b="b"/>
                <a:pathLst>
                  <a:path w="36" h="667" extrusionOk="0">
                    <a:moveTo>
                      <a:pt x="0" y="0"/>
                    </a:moveTo>
                    <a:cubicBezTo>
                      <a:pt x="0" y="226"/>
                      <a:pt x="12" y="453"/>
                      <a:pt x="24" y="667"/>
                    </a:cubicBezTo>
                    <a:lnTo>
                      <a:pt x="36" y="667"/>
                    </a:lnTo>
                    <a:cubicBezTo>
                      <a:pt x="24" y="453"/>
                      <a:pt x="12" y="226"/>
                      <a:pt x="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7"/>
              <p:cNvSpPr/>
              <p:nvPr/>
            </p:nvSpPr>
            <p:spPr>
              <a:xfrm>
                <a:off x="3546606" y="3869925"/>
                <a:ext cx="991" cy="13510"/>
              </a:xfrm>
              <a:custGeom>
                <a:avLst/>
                <a:gdLst/>
                <a:ahLst/>
                <a:cxnLst/>
                <a:rect l="l" t="t" r="r" b="b"/>
                <a:pathLst>
                  <a:path w="49" h="668" extrusionOk="0">
                    <a:moveTo>
                      <a:pt x="1" y="1"/>
                    </a:moveTo>
                    <a:cubicBezTo>
                      <a:pt x="12" y="227"/>
                      <a:pt x="24" y="453"/>
                      <a:pt x="36" y="667"/>
                    </a:cubicBezTo>
                    <a:lnTo>
                      <a:pt x="48" y="667"/>
                    </a:lnTo>
                    <a:cubicBezTo>
                      <a:pt x="36" y="453"/>
                      <a:pt x="24" y="227"/>
                      <a:pt x="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7"/>
              <p:cNvSpPr/>
              <p:nvPr/>
            </p:nvSpPr>
            <p:spPr>
              <a:xfrm>
                <a:off x="3548062" y="3894499"/>
                <a:ext cx="971" cy="13733"/>
              </a:xfrm>
              <a:custGeom>
                <a:avLst/>
                <a:gdLst/>
                <a:ahLst/>
                <a:cxnLst/>
                <a:rect l="l" t="t" r="r" b="b"/>
                <a:pathLst>
                  <a:path w="48" h="679" extrusionOk="0">
                    <a:moveTo>
                      <a:pt x="0" y="0"/>
                    </a:moveTo>
                    <a:cubicBezTo>
                      <a:pt x="12" y="226"/>
                      <a:pt x="24" y="453"/>
                      <a:pt x="36" y="679"/>
                    </a:cubicBezTo>
                    <a:lnTo>
                      <a:pt x="48" y="679"/>
                    </a:lnTo>
                    <a:lnTo>
                      <a:pt x="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7"/>
              <p:cNvSpPr/>
              <p:nvPr/>
            </p:nvSpPr>
            <p:spPr>
              <a:xfrm>
                <a:off x="3338794" y="3574701"/>
                <a:ext cx="67208" cy="13753"/>
              </a:xfrm>
              <a:custGeom>
                <a:avLst/>
                <a:gdLst/>
                <a:ahLst/>
                <a:cxnLst/>
                <a:rect l="l" t="t" r="r" b="b"/>
                <a:pathLst>
                  <a:path w="3323" h="680" extrusionOk="0">
                    <a:moveTo>
                      <a:pt x="24" y="1"/>
                    </a:moveTo>
                    <a:cubicBezTo>
                      <a:pt x="24" y="227"/>
                      <a:pt x="12" y="453"/>
                      <a:pt x="0" y="679"/>
                    </a:cubicBezTo>
                    <a:lnTo>
                      <a:pt x="3322" y="679"/>
                    </a:lnTo>
                    <a:lnTo>
                      <a:pt x="33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7"/>
              <p:cNvSpPr/>
              <p:nvPr/>
            </p:nvSpPr>
            <p:spPr>
              <a:xfrm>
                <a:off x="3468578" y="3648623"/>
                <a:ext cx="69372" cy="13510"/>
              </a:xfrm>
              <a:custGeom>
                <a:avLst/>
                <a:gdLst/>
                <a:ahLst/>
                <a:cxnLst/>
                <a:rect l="l" t="t" r="r" b="b"/>
                <a:pathLst>
                  <a:path w="3430" h="668" extrusionOk="0">
                    <a:moveTo>
                      <a:pt x="1" y="1"/>
                    </a:moveTo>
                    <a:lnTo>
                      <a:pt x="1" y="668"/>
                    </a:lnTo>
                    <a:lnTo>
                      <a:pt x="3430" y="668"/>
                    </a:lnTo>
                    <a:cubicBezTo>
                      <a:pt x="3430" y="441"/>
                      <a:pt x="3418" y="227"/>
                      <a:pt x="3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7"/>
              <p:cNvSpPr/>
              <p:nvPr/>
            </p:nvSpPr>
            <p:spPr>
              <a:xfrm>
                <a:off x="3468578" y="3574701"/>
                <a:ext cx="67208" cy="13510"/>
              </a:xfrm>
              <a:custGeom>
                <a:avLst/>
                <a:gdLst/>
                <a:ahLst/>
                <a:cxnLst/>
                <a:rect l="l" t="t" r="r" b="b"/>
                <a:pathLst>
                  <a:path w="3323" h="668" extrusionOk="0">
                    <a:moveTo>
                      <a:pt x="1" y="1"/>
                    </a:moveTo>
                    <a:lnTo>
                      <a:pt x="1" y="667"/>
                    </a:lnTo>
                    <a:lnTo>
                      <a:pt x="3323" y="667"/>
                    </a:lnTo>
                    <a:cubicBezTo>
                      <a:pt x="3323" y="453"/>
                      <a:pt x="3323" y="227"/>
                      <a:pt x="33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7"/>
              <p:cNvSpPr/>
              <p:nvPr/>
            </p:nvSpPr>
            <p:spPr>
              <a:xfrm>
                <a:off x="3468578" y="3697750"/>
                <a:ext cx="70828" cy="13510"/>
              </a:xfrm>
              <a:custGeom>
                <a:avLst/>
                <a:gdLst/>
                <a:ahLst/>
                <a:cxnLst/>
                <a:rect l="l" t="t" r="r" b="b"/>
                <a:pathLst>
                  <a:path w="3502" h="668" extrusionOk="0">
                    <a:moveTo>
                      <a:pt x="1" y="1"/>
                    </a:moveTo>
                    <a:lnTo>
                      <a:pt x="1" y="668"/>
                    </a:lnTo>
                    <a:lnTo>
                      <a:pt x="3501" y="668"/>
                    </a:lnTo>
                    <a:cubicBezTo>
                      <a:pt x="3501" y="453"/>
                      <a:pt x="3489" y="227"/>
                      <a:pt x="34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7"/>
              <p:cNvSpPr/>
              <p:nvPr/>
            </p:nvSpPr>
            <p:spPr>
              <a:xfrm>
                <a:off x="3468578" y="3624070"/>
                <a:ext cx="68421" cy="13510"/>
              </a:xfrm>
              <a:custGeom>
                <a:avLst/>
                <a:gdLst/>
                <a:ahLst/>
                <a:cxnLst/>
                <a:rect l="l" t="t" r="r" b="b"/>
                <a:pathLst>
                  <a:path w="3383" h="668" extrusionOk="0">
                    <a:moveTo>
                      <a:pt x="1" y="0"/>
                    </a:moveTo>
                    <a:lnTo>
                      <a:pt x="1" y="667"/>
                    </a:lnTo>
                    <a:lnTo>
                      <a:pt x="3382" y="667"/>
                    </a:lnTo>
                    <a:cubicBezTo>
                      <a:pt x="3382" y="441"/>
                      <a:pt x="3382" y="215"/>
                      <a:pt x="33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3" name="Google Shape;1193;p37"/>
              <p:cNvGrpSpPr/>
              <p:nvPr/>
            </p:nvGrpSpPr>
            <p:grpSpPr>
              <a:xfrm>
                <a:off x="3232593" y="4116023"/>
                <a:ext cx="409394" cy="579406"/>
                <a:chOff x="3232593" y="4116023"/>
                <a:chExt cx="409394" cy="579406"/>
              </a:xfrm>
            </p:grpSpPr>
            <p:sp>
              <p:nvSpPr>
                <p:cNvPr id="1194" name="Google Shape;1194;p37"/>
                <p:cNvSpPr/>
                <p:nvPr/>
              </p:nvSpPr>
              <p:spPr>
                <a:xfrm>
                  <a:off x="3468578" y="4165150"/>
                  <a:ext cx="101165" cy="13510"/>
                </a:xfrm>
                <a:custGeom>
                  <a:avLst/>
                  <a:gdLst/>
                  <a:ahLst/>
                  <a:cxnLst/>
                  <a:rect l="l" t="t" r="r" b="b"/>
                  <a:pathLst>
                    <a:path w="5002" h="668" extrusionOk="0">
                      <a:moveTo>
                        <a:pt x="1" y="1"/>
                      </a:moveTo>
                      <a:lnTo>
                        <a:pt x="1" y="668"/>
                      </a:lnTo>
                      <a:lnTo>
                        <a:pt x="5002" y="668"/>
                      </a:lnTo>
                      <a:cubicBezTo>
                        <a:pt x="4990" y="453"/>
                        <a:pt x="4966" y="227"/>
                        <a:pt x="49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7"/>
                <p:cNvSpPr/>
                <p:nvPr/>
              </p:nvSpPr>
              <p:spPr>
                <a:xfrm>
                  <a:off x="3468578" y="4140596"/>
                  <a:ext cx="98759" cy="13510"/>
                </a:xfrm>
                <a:custGeom>
                  <a:avLst/>
                  <a:gdLst/>
                  <a:ahLst/>
                  <a:cxnLst/>
                  <a:rect l="l" t="t" r="r" b="b"/>
                  <a:pathLst>
                    <a:path w="4883" h="668" extrusionOk="0">
                      <a:moveTo>
                        <a:pt x="1" y="0"/>
                      </a:moveTo>
                      <a:lnTo>
                        <a:pt x="1" y="667"/>
                      </a:lnTo>
                      <a:lnTo>
                        <a:pt x="4883" y="667"/>
                      </a:lnTo>
                      <a:cubicBezTo>
                        <a:pt x="4871" y="453"/>
                        <a:pt x="4847" y="227"/>
                        <a:pt x="48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7"/>
                <p:cNvSpPr/>
                <p:nvPr/>
              </p:nvSpPr>
              <p:spPr>
                <a:xfrm>
                  <a:off x="3468578" y="4116023"/>
                  <a:ext cx="96595" cy="13510"/>
                </a:xfrm>
                <a:custGeom>
                  <a:avLst/>
                  <a:gdLst/>
                  <a:ahLst/>
                  <a:cxnLst/>
                  <a:rect l="l" t="t" r="r" b="b"/>
                  <a:pathLst>
                    <a:path w="4776" h="668" extrusionOk="0">
                      <a:moveTo>
                        <a:pt x="1" y="1"/>
                      </a:moveTo>
                      <a:lnTo>
                        <a:pt x="1" y="668"/>
                      </a:lnTo>
                      <a:lnTo>
                        <a:pt x="4775" y="668"/>
                      </a:lnTo>
                      <a:lnTo>
                        <a:pt x="47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7"/>
                <p:cNvSpPr/>
                <p:nvPr/>
              </p:nvSpPr>
              <p:spPr>
                <a:xfrm>
                  <a:off x="3468578" y="4189723"/>
                  <a:ext cx="103572" cy="13733"/>
                </a:xfrm>
                <a:custGeom>
                  <a:avLst/>
                  <a:gdLst/>
                  <a:ahLst/>
                  <a:cxnLst/>
                  <a:rect l="l" t="t" r="r" b="b"/>
                  <a:pathLst>
                    <a:path w="5121" h="679" extrusionOk="0">
                      <a:moveTo>
                        <a:pt x="1" y="0"/>
                      </a:moveTo>
                      <a:lnTo>
                        <a:pt x="1" y="679"/>
                      </a:lnTo>
                      <a:lnTo>
                        <a:pt x="5121" y="679"/>
                      </a:lnTo>
                      <a:cubicBezTo>
                        <a:pt x="5097" y="453"/>
                        <a:pt x="5085" y="226"/>
                        <a:pt x="50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7"/>
                <p:cNvSpPr/>
                <p:nvPr/>
              </p:nvSpPr>
              <p:spPr>
                <a:xfrm>
                  <a:off x="3468578" y="4263645"/>
                  <a:ext cx="111521" cy="13510"/>
                </a:xfrm>
                <a:custGeom>
                  <a:avLst/>
                  <a:gdLst/>
                  <a:ahLst/>
                  <a:cxnLst/>
                  <a:rect l="l" t="t" r="r" b="b"/>
                  <a:pathLst>
                    <a:path w="5514" h="668" extrusionOk="0">
                      <a:moveTo>
                        <a:pt x="1" y="0"/>
                      </a:moveTo>
                      <a:lnTo>
                        <a:pt x="1" y="667"/>
                      </a:lnTo>
                      <a:lnTo>
                        <a:pt x="5514" y="667"/>
                      </a:lnTo>
                      <a:cubicBezTo>
                        <a:pt x="5478" y="441"/>
                        <a:pt x="5454" y="227"/>
                        <a:pt x="54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7"/>
                <p:cNvSpPr/>
                <p:nvPr/>
              </p:nvSpPr>
              <p:spPr>
                <a:xfrm>
                  <a:off x="3468578" y="4288199"/>
                  <a:ext cx="113927" cy="13510"/>
                </a:xfrm>
                <a:custGeom>
                  <a:avLst/>
                  <a:gdLst/>
                  <a:ahLst/>
                  <a:cxnLst/>
                  <a:rect l="l" t="t" r="r" b="b"/>
                  <a:pathLst>
                    <a:path w="5633" h="668" extrusionOk="0">
                      <a:moveTo>
                        <a:pt x="1" y="1"/>
                      </a:moveTo>
                      <a:lnTo>
                        <a:pt x="1" y="668"/>
                      </a:lnTo>
                      <a:lnTo>
                        <a:pt x="5633" y="668"/>
                      </a:lnTo>
                      <a:cubicBezTo>
                        <a:pt x="5609" y="441"/>
                        <a:pt x="5585" y="227"/>
                        <a:pt x="55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7"/>
                <p:cNvSpPr/>
                <p:nvPr/>
              </p:nvSpPr>
              <p:spPr>
                <a:xfrm>
                  <a:off x="3468578" y="4214519"/>
                  <a:ext cx="105979" cy="13510"/>
                </a:xfrm>
                <a:custGeom>
                  <a:avLst/>
                  <a:gdLst/>
                  <a:ahLst/>
                  <a:cxnLst/>
                  <a:rect l="l" t="t" r="r" b="b"/>
                  <a:pathLst>
                    <a:path w="5240" h="668" extrusionOk="0">
                      <a:moveTo>
                        <a:pt x="1" y="1"/>
                      </a:moveTo>
                      <a:lnTo>
                        <a:pt x="1" y="667"/>
                      </a:lnTo>
                      <a:lnTo>
                        <a:pt x="5240" y="667"/>
                      </a:lnTo>
                      <a:cubicBezTo>
                        <a:pt x="5228" y="441"/>
                        <a:pt x="5204" y="215"/>
                        <a:pt x="51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7"/>
                <p:cNvSpPr/>
                <p:nvPr/>
              </p:nvSpPr>
              <p:spPr>
                <a:xfrm>
                  <a:off x="3468578" y="4239072"/>
                  <a:ext cx="108628" cy="13510"/>
                </a:xfrm>
                <a:custGeom>
                  <a:avLst/>
                  <a:gdLst/>
                  <a:ahLst/>
                  <a:cxnLst/>
                  <a:rect l="l" t="t" r="r" b="b"/>
                  <a:pathLst>
                    <a:path w="5371" h="668" extrusionOk="0">
                      <a:moveTo>
                        <a:pt x="1" y="1"/>
                      </a:moveTo>
                      <a:lnTo>
                        <a:pt x="1" y="668"/>
                      </a:lnTo>
                      <a:lnTo>
                        <a:pt x="5371" y="668"/>
                      </a:lnTo>
                      <a:cubicBezTo>
                        <a:pt x="5347" y="441"/>
                        <a:pt x="5323" y="215"/>
                        <a:pt x="5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7"/>
                <p:cNvSpPr/>
                <p:nvPr/>
              </p:nvSpPr>
              <p:spPr>
                <a:xfrm>
                  <a:off x="3468578" y="4632549"/>
                  <a:ext cx="164025" cy="13753"/>
                </a:xfrm>
                <a:custGeom>
                  <a:avLst/>
                  <a:gdLst/>
                  <a:ahLst/>
                  <a:cxnLst/>
                  <a:rect l="l" t="t" r="r" b="b"/>
                  <a:pathLst>
                    <a:path w="8110" h="680" extrusionOk="0">
                      <a:moveTo>
                        <a:pt x="1" y="1"/>
                      </a:moveTo>
                      <a:lnTo>
                        <a:pt x="1" y="679"/>
                      </a:lnTo>
                      <a:lnTo>
                        <a:pt x="8109" y="679"/>
                      </a:lnTo>
                      <a:cubicBezTo>
                        <a:pt x="8085" y="453"/>
                        <a:pt x="8038" y="239"/>
                        <a:pt x="80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7"/>
                <p:cNvSpPr/>
                <p:nvPr/>
              </p:nvSpPr>
              <p:spPr>
                <a:xfrm>
                  <a:off x="3468578" y="4607996"/>
                  <a:ext cx="159676" cy="13510"/>
                </a:xfrm>
                <a:custGeom>
                  <a:avLst/>
                  <a:gdLst/>
                  <a:ahLst/>
                  <a:cxnLst/>
                  <a:rect l="l" t="t" r="r" b="b"/>
                  <a:pathLst>
                    <a:path w="7895" h="668" extrusionOk="0">
                      <a:moveTo>
                        <a:pt x="1" y="0"/>
                      </a:moveTo>
                      <a:lnTo>
                        <a:pt x="1" y="667"/>
                      </a:lnTo>
                      <a:lnTo>
                        <a:pt x="7895" y="667"/>
                      </a:lnTo>
                      <a:cubicBezTo>
                        <a:pt x="7859" y="453"/>
                        <a:pt x="7823" y="227"/>
                        <a:pt x="77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7"/>
                <p:cNvSpPr/>
                <p:nvPr/>
              </p:nvSpPr>
              <p:spPr>
                <a:xfrm>
                  <a:off x="3266308" y="4484947"/>
                  <a:ext cx="139694" cy="13490"/>
                </a:xfrm>
                <a:custGeom>
                  <a:avLst/>
                  <a:gdLst/>
                  <a:ahLst/>
                  <a:cxnLst/>
                  <a:rect l="l" t="t" r="r" b="b"/>
                  <a:pathLst>
                    <a:path w="6907" h="667" extrusionOk="0">
                      <a:moveTo>
                        <a:pt x="108" y="0"/>
                      </a:moveTo>
                      <a:cubicBezTo>
                        <a:pt x="72" y="226"/>
                        <a:pt x="36" y="453"/>
                        <a:pt x="1" y="667"/>
                      </a:cubicBezTo>
                      <a:lnTo>
                        <a:pt x="6906" y="667"/>
                      </a:lnTo>
                      <a:lnTo>
                        <a:pt x="69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7"/>
                <p:cNvSpPr/>
                <p:nvPr/>
              </p:nvSpPr>
              <p:spPr>
                <a:xfrm>
                  <a:off x="3468578" y="4681919"/>
                  <a:ext cx="173409" cy="13510"/>
                </a:xfrm>
                <a:custGeom>
                  <a:avLst/>
                  <a:gdLst/>
                  <a:ahLst/>
                  <a:cxnLst/>
                  <a:rect l="l" t="t" r="r" b="b"/>
                  <a:pathLst>
                    <a:path w="8574" h="668" extrusionOk="0">
                      <a:moveTo>
                        <a:pt x="1" y="1"/>
                      </a:moveTo>
                      <a:lnTo>
                        <a:pt x="1" y="667"/>
                      </a:lnTo>
                      <a:lnTo>
                        <a:pt x="8573" y="667"/>
                      </a:lnTo>
                      <a:cubicBezTo>
                        <a:pt x="8538" y="441"/>
                        <a:pt x="8490" y="215"/>
                        <a:pt x="84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7"/>
                <p:cNvSpPr/>
                <p:nvPr/>
              </p:nvSpPr>
              <p:spPr>
                <a:xfrm>
                  <a:off x="3468578" y="4657123"/>
                  <a:ext cx="168596" cy="13733"/>
                </a:xfrm>
                <a:custGeom>
                  <a:avLst/>
                  <a:gdLst/>
                  <a:ahLst/>
                  <a:cxnLst/>
                  <a:rect l="l" t="t" r="r" b="b"/>
                  <a:pathLst>
                    <a:path w="8336" h="679" extrusionOk="0">
                      <a:moveTo>
                        <a:pt x="1" y="0"/>
                      </a:moveTo>
                      <a:lnTo>
                        <a:pt x="1" y="679"/>
                      </a:lnTo>
                      <a:lnTo>
                        <a:pt x="8335" y="679"/>
                      </a:lnTo>
                      <a:cubicBezTo>
                        <a:pt x="8300" y="453"/>
                        <a:pt x="8264" y="226"/>
                        <a:pt x="82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7"/>
                <p:cNvSpPr/>
                <p:nvPr/>
              </p:nvSpPr>
              <p:spPr>
                <a:xfrm>
                  <a:off x="3269928" y="4460374"/>
                  <a:ext cx="136074" cy="13510"/>
                </a:xfrm>
                <a:custGeom>
                  <a:avLst/>
                  <a:gdLst/>
                  <a:ahLst/>
                  <a:cxnLst/>
                  <a:rect l="l" t="t" r="r" b="b"/>
                  <a:pathLst>
                    <a:path w="6728" h="668" extrusionOk="0">
                      <a:moveTo>
                        <a:pt x="96" y="1"/>
                      </a:moveTo>
                      <a:cubicBezTo>
                        <a:pt x="72" y="227"/>
                        <a:pt x="36" y="453"/>
                        <a:pt x="0" y="668"/>
                      </a:cubicBezTo>
                      <a:lnTo>
                        <a:pt x="6727" y="668"/>
                      </a:lnTo>
                      <a:lnTo>
                        <a:pt x="67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7"/>
                <p:cNvSpPr/>
                <p:nvPr/>
              </p:nvSpPr>
              <p:spPr>
                <a:xfrm>
                  <a:off x="3241997" y="4632792"/>
                  <a:ext cx="164005" cy="13510"/>
                </a:xfrm>
                <a:custGeom>
                  <a:avLst/>
                  <a:gdLst/>
                  <a:ahLst/>
                  <a:cxnLst/>
                  <a:rect l="l" t="t" r="r" b="b"/>
                  <a:pathLst>
                    <a:path w="8109" h="668" extrusionOk="0">
                      <a:moveTo>
                        <a:pt x="119" y="1"/>
                      </a:moveTo>
                      <a:cubicBezTo>
                        <a:pt x="84" y="227"/>
                        <a:pt x="48" y="441"/>
                        <a:pt x="0" y="667"/>
                      </a:cubicBezTo>
                      <a:lnTo>
                        <a:pt x="8108" y="667"/>
                      </a:lnTo>
                      <a:lnTo>
                        <a:pt x="81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7"/>
                <p:cNvSpPr/>
                <p:nvPr/>
              </p:nvSpPr>
              <p:spPr>
                <a:xfrm>
                  <a:off x="3468578" y="4583423"/>
                  <a:ext cx="155348" cy="13510"/>
                </a:xfrm>
                <a:custGeom>
                  <a:avLst/>
                  <a:gdLst/>
                  <a:ahLst/>
                  <a:cxnLst/>
                  <a:rect l="l" t="t" r="r" b="b"/>
                  <a:pathLst>
                    <a:path w="7681" h="668" extrusionOk="0">
                      <a:moveTo>
                        <a:pt x="1" y="1"/>
                      </a:moveTo>
                      <a:lnTo>
                        <a:pt x="1" y="668"/>
                      </a:lnTo>
                      <a:lnTo>
                        <a:pt x="7680" y="668"/>
                      </a:lnTo>
                      <a:cubicBezTo>
                        <a:pt x="7645" y="453"/>
                        <a:pt x="7609" y="227"/>
                        <a:pt x="7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7"/>
                <p:cNvSpPr/>
                <p:nvPr/>
              </p:nvSpPr>
              <p:spPr>
                <a:xfrm>
                  <a:off x="3237406" y="4657123"/>
                  <a:ext cx="168596" cy="13733"/>
                </a:xfrm>
                <a:custGeom>
                  <a:avLst/>
                  <a:gdLst/>
                  <a:ahLst/>
                  <a:cxnLst/>
                  <a:rect l="l" t="t" r="r" b="b"/>
                  <a:pathLst>
                    <a:path w="8336" h="679" extrusionOk="0">
                      <a:moveTo>
                        <a:pt x="120" y="0"/>
                      </a:moveTo>
                      <a:cubicBezTo>
                        <a:pt x="84" y="226"/>
                        <a:pt x="37" y="453"/>
                        <a:pt x="1" y="679"/>
                      </a:cubicBezTo>
                      <a:lnTo>
                        <a:pt x="8335" y="679"/>
                      </a:lnTo>
                      <a:lnTo>
                        <a:pt x="83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7"/>
                <p:cNvSpPr/>
                <p:nvPr/>
              </p:nvSpPr>
              <p:spPr>
                <a:xfrm>
                  <a:off x="3250654" y="4583423"/>
                  <a:ext cx="155348" cy="13510"/>
                </a:xfrm>
                <a:custGeom>
                  <a:avLst/>
                  <a:gdLst/>
                  <a:ahLst/>
                  <a:cxnLst/>
                  <a:rect l="l" t="t" r="r" b="b"/>
                  <a:pathLst>
                    <a:path w="7681" h="668" extrusionOk="0">
                      <a:moveTo>
                        <a:pt x="108" y="1"/>
                      </a:moveTo>
                      <a:cubicBezTo>
                        <a:pt x="72" y="227"/>
                        <a:pt x="37" y="453"/>
                        <a:pt x="1" y="668"/>
                      </a:cubicBezTo>
                      <a:lnTo>
                        <a:pt x="7680" y="668"/>
                      </a:lnTo>
                      <a:lnTo>
                        <a:pt x="76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7"/>
                <p:cNvSpPr/>
                <p:nvPr/>
              </p:nvSpPr>
              <p:spPr>
                <a:xfrm>
                  <a:off x="3262708" y="4509500"/>
                  <a:ext cx="143294" cy="13753"/>
                </a:xfrm>
                <a:custGeom>
                  <a:avLst/>
                  <a:gdLst/>
                  <a:ahLst/>
                  <a:cxnLst/>
                  <a:rect l="l" t="t" r="r" b="b"/>
                  <a:pathLst>
                    <a:path w="7085" h="680" extrusionOk="0">
                      <a:moveTo>
                        <a:pt x="95" y="1"/>
                      </a:moveTo>
                      <a:cubicBezTo>
                        <a:pt x="60" y="227"/>
                        <a:pt x="36" y="453"/>
                        <a:pt x="0" y="679"/>
                      </a:cubicBezTo>
                      <a:lnTo>
                        <a:pt x="7084" y="679"/>
                      </a:lnTo>
                      <a:lnTo>
                        <a:pt x="70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7"/>
                <p:cNvSpPr/>
                <p:nvPr/>
              </p:nvSpPr>
              <p:spPr>
                <a:xfrm>
                  <a:off x="3246326" y="4607996"/>
                  <a:ext cx="159676" cy="13510"/>
                </a:xfrm>
                <a:custGeom>
                  <a:avLst/>
                  <a:gdLst/>
                  <a:ahLst/>
                  <a:cxnLst/>
                  <a:rect l="l" t="t" r="r" b="b"/>
                  <a:pathLst>
                    <a:path w="7895" h="668" extrusionOk="0">
                      <a:moveTo>
                        <a:pt x="131" y="0"/>
                      </a:moveTo>
                      <a:cubicBezTo>
                        <a:pt x="84" y="227"/>
                        <a:pt x="36" y="453"/>
                        <a:pt x="0" y="667"/>
                      </a:cubicBezTo>
                      <a:lnTo>
                        <a:pt x="7894" y="667"/>
                      </a:lnTo>
                      <a:lnTo>
                        <a:pt x="78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7"/>
                <p:cNvSpPr/>
                <p:nvPr/>
              </p:nvSpPr>
              <p:spPr>
                <a:xfrm>
                  <a:off x="3273528" y="4435821"/>
                  <a:ext cx="132474" cy="13510"/>
                </a:xfrm>
                <a:custGeom>
                  <a:avLst/>
                  <a:gdLst/>
                  <a:ahLst/>
                  <a:cxnLst/>
                  <a:rect l="l" t="t" r="r" b="b"/>
                  <a:pathLst>
                    <a:path w="6550" h="668" extrusionOk="0">
                      <a:moveTo>
                        <a:pt x="84" y="0"/>
                      </a:moveTo>
                      <a:cubicBezTo>
                        <a:pt x="60" y="227"/>
                        <a:pt x="25" y="453"/>
                        <a:pt x="1" y="667"/>
                      </a:cubicBezTo>
                      <a:lnTo>
                        <a:pt x="6549" y="667"/>
                      </a:lnTo>
                      <a:lnTo>
                        <a:pt x="65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7"/>
                <p:cNvSpPr/>
                <p:nvPr/>
              </p:nvSpPr>
              <p:spPr>
                <a:xfrm>
                  <a:off x="3258845" y="4534296"/>
                  <a:ext cx="147157" cy="13510"/>
                </a:xfrm>
                <a:custGeom>
                  <a:avLst/>
                  <a:gdLst/>
                  <a:ahLst/>
                  <a:cxnLst/>
                  <a:rect l="l" t="t" r="r" b="b"/>
                  <a:pathLst>
                    <a:path w="7276" h="668" extrusionOk="0">
                      <a:moveTo>
                        <a:pt x="108" y="1"/>
                      </a:moveTo>
                      <a:cubicBezTo>
                        <a:pt x="72" y="215"/>
                        <a:pt x="36" y="442"/>
                        <a:pt x="1" y="668"/>
                      </a:cubicBezTo>
                      <a:lnTo>
                        <a:pt x="7275" y="668"/>
                      </a:lnTo>
                      <a:lnTo>
                        <a:pt x="7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7"/>
                <p:cNvSpPr/>
                <p:nvPr/>
              </p:nvSpPr>
              <p:spPr>
                <a:xfrm>
                  <a:off x="3255002" y="4558870"/>
                  <a:ext cx="151000" cy="13510"/>
                </a:xfrm>
                <a:custGeom>
                  <a:avLst/>
                  <a:gdLst/>
                  <a:ahLst/>
                  <a:cxnLst/>
                  <a:rect l="l" t="t" r="r" b="b"/>
                  <a:pathLst>
                    <a:path w="7466" h="668" extrusionOk="0">
                      <a:moveTo>
                        <a:pt x="95" y="0"/>
                      </a:moveTo>
                      <a:cubicBezTo>
                        <a:pt x="60" y="227"/>
                        <a:pt x="24" y="441"/>
                        <a:pt x="0" y="667"/>
                      </a:cubicBezTo>
                      <a:lnTo>
                        <a:pt x="7465" y="667"/>
                      </a:lnTo>
                      <a:lnTo>
                        <a:pt x="74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7"/>
                <p:cNvSpPr/>
                <p:nvPr/>
              </p:nvSpPr>
              <p:spPr>
                <a:xfrm>
                  <a:off x="3232593" y="4681919"/>
                  <a:ext cx="173409" cy="13510"/>
                </a:xfrm>
                <a:custGeom>
                  <a:avLst/>
                  <a:gdLst/>
                  <a:ahLst/>
                  <a:cxnLst/>
                  <a:rect l="l" t="t" r="r" b="b"/>
                  <a:pathLst>
                    <a:path w="8574" h="668" extrusionOk="0">
                      <a:moveTo>
                        <a:pt x="132" y="1"/>
                      </a:moveTo>
                      <a:cubicBezTo>
                        <a:pt x="84" y="215"/>
                        <a:pt x="48" y="441"/>
                        <a:pt x="1" y="667"/>
                      </a:cubicBezTo>
                      <a:lnTo>
                        <a:pt x="8573" y="667"/>
                      </a:lnTo>
                      <a:lnTo>
                        <a:pt x="85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7"/>
                <p:cNvSpPr/>
                <p:nvPr/>
              </p:nvSpPr>
              <p:spPr>
                <a:xfrm>
                  <a:off x="3468578" y="4534296"/>
                  <a:ext cx="147643" cy="13510"/>
                </a:xfrm>
                <a:custGeom>
                  <a:avLst/>
                  <a:gdLst/>
                  <a:ahLst/>
                  <a:cxnLst/>
                  <a:rect l="l" t="t" r="r" b="b"/>
                  <a:pathLst>
                    <a:path w="7300" h="668" extrusionOk="0">
                      <a:moveTo>
                        <a:pt x="1" y="1"/>
                      </a:moveTo>
                      <a:lnTo>
                        <a:pt x="1" y="668"/>
                      </a:lnTo>
                      <a:lnTo>
                        <a:pt x="7299" y="668"/>
                      </a:lnTo>
                      <a:lnTo>
                        <a:pt x="71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7"/>
                <p:cNvSpPr/>
                <p:nvPr/>
              </p:nvSpPr>
              <p:spPr>
                <a:xfrm>
                  <a:off x="3468578" y="4411247"/>
                  <a:ext cx="129582" cy="13510"/>
                </a:xfrm>
                <a:custGeom>
                  <a:avLst/>
                  <a:gdLst/>
                  <a:ahLst/>
                  <a:cxnLst/>
                  <a:rect l="l" t="t" r="r" b="b"/>
                  <a:pathLst>
                    <a:path w="6407" h="668" extrusionOk="0">
                      <a:moveTo>
                        <a:pt x="1" y="1"/>
                      </a:moveTo>
                      <a:lnTo>
                        <a:pt x="1" y="668"/>
                      </a:lnTo>
                      <a:lnTo>
                        <a:pt x="6407" y="668"/>
                      </a:lnTo>
                      <a:lnTo>
                        <a:pt x="6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7"/>
                <p:cNvSpPr/>
                <p:nvPr/>
              </p:nvSpPr>
              <p:spPr>
                <a:xfrm>
                  <a:off x="3468578" y="4386694"/>
                  <a:ext cx="125961" cy="13510"/>
                </a:xfrm>
                <a:custGeom>
                  <a:avLst/>
                  <a:gdLst/>
                  <a:ahLst/>
                  <a:cxnLst/>
                  <a:rect l="l" t="t" r="r" b="b"/>
                  <a:pathLst>
                    <a:path w="6228" h="668" extrusionOk="0">
                      <a:moveTo>
                        <a:pt x="1" y="0"/>
                      </a:moveTo>
                      <a:lnTo>
                        <a:pt x="1" y="667"/>
                      </a:lnTo>
                      <a:lnTo>
                        <a:pt x="6228" y="667"/>
                      </a:lnTo>
                      <a:cubicBezTo>
                        <a:pt x="6204" y="441"/>
                        <a:pt x="6180" y="215"/>
                        <a:pt x="6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7"/>
                <p:cNvSpPr/>
                <p:nvPr/>
              </p:nvSpPr>
              <p:spPr>
                <a:xfrm>
                  <a:off x="3468578" y="4312772"/>
                  <a:ext cx="116820" cy="13510"/>
                </a:xfrm>
                <a:custGeom>
                  <a:avLst/>
                  <a:gdLst/>
                  <a:ahLst/>
                  <a:cxnLst/>
                  <a:rect l="l" t="t" r="r" b="b"/>
                  <a:pathLst>
                    <a:path w="5776" h="668" extrusionOk="0">
                      <a:moveTo>
                        <a:pt x="1" y="0"/>
                      </a:moveTo>
                      <a:lnTo>
                        <a:pt x="1" y="667"/>
                      </a:lnTo>
                      <a:lnTo>
                        <a:pt x="5775" y="667"/>
                      </a:lnTo>
                      <a:cubicBezTo>
                        <a:pt x="5752" y="453"/>
                        <a:pt x="5728" y="226"/>
                        <a:pt x="57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7"/>
                <p:cNvSpPr/>
                <p:nvPr/>
              </p:nvSpPr>
              <p:spPr>
                <a:xfrm>
                  <a:off x="3468578" y="4337325"/>
                  <a:ext cx="119712" cy="13753"/>
                </a:xfrm>
                <a:custGeom>
                  <a:avLst/>
                  <a:gdLst/>
                  <a:ahLst/>
                  <a:cxnLst/>
                  <a:rect l="l" t="t" r="r" b="b"/>
                  <a:pathLst>
                    <a:path w="5919" h="680" extrusionOk="0">
                      <a:moveTo>
                        <a:pt x="1" y="1"/>
                      </a:moveTo>
                      <a:lnTo>
                        <a:pt x="1" y="679"/>
                      </a:lnTo>
                      <a:lnTo>
                        <a:pt x="5918" y="679"/>
                      </a:lnTo>
                      <a:cubicBezTo>
                        <a:pt x="5895" y="453"/>
                        <a:pt x="5871" y="227"/>
                        <a:pt x="58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7"/>
                <p:cNvSpPr/>
                <p:nvPr/>
              </p:nvSpPr>
              <p:spPr>
                <a:xfrm>
                  <a:off x="3468578" y="4361898"/>
                  <a:ext cx="122847" cy="13733"/>
                </a:xfrm>
                <a:custGeom>
                  <a:avLst/>
                  <a:gdLst/>
                  <a:ahLst/>
                  <a:cxnLst/>
                  <a:rect l="l" t="t" r="r" b="b"/>
                  <a:pathLst>
                    <a:path w="6074" h="679" extrusionOk="0">
                      <a:moveTo>
                        <a:pt x="1" y="0"/>
                      </a:moveTo>
                      <a:lnTo>
                        <a:pt x="1" y="679"/>
                      </a:lnTo>
                      <a:lnTo>
                        <a:pt x="6073" y="679"/>
                      </a:lnTo>
                      <a:cubicBezTo>
                        <a:pt x="6049" y="453"/>
                        <a:pt x="6026" y="226"/>
                        <a:pt x="59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7"/>
                <p:cNvSpPr/>
                <p:nvPr/>
              </p:nvSpPr>
              <p:spPr>
                <a:xfrm>
                  <a:off x="3276906" y="4411247"/>
                  <a:ext cx="129096" cy="13510"/>
                </a:xfrm>
                <a:custGeom>
                  <a:avLst/>
                  <a:gdLst/>
                  <a:ahLst/>
                  <a:cxnLst/>
                  <a:rect l="l" t="t" r="r" b="b"/>
                  <a:pathLst>
                    <a:path w="6383" h="668" extrusionOk="0">
                      <a:moveTo>
                        <a:pt x="84" y="1"/>
                      </a:moveTo>
                      <a:cubicBezTo>
                        <a:pt x="60" y="227"/>
                        <a:pt x="24" y="441"/>
                        <a:pt x="1" y="668"/>
                      </a:cubicBezTo>
                      <a:lnTo>
                        <a:pt x="6382" y="668"/>
                      </a:lnTo>
                      <a:lnTo>
                        <a:pt x="63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7"/>
                <p:cNvSpPr/>
                <p:nvPr/>
              </p:nvSpPr>
              <p:spPr>
                <a:xfrm>
                  <a:off x="3468578" y="4509500"/>
                  <a:ext cx="143314" cy="13753"/>
                </a:xfrm>
                <a:custGeom>
                  <a:avLst/>
                  <a:gdLst/>
                  <a:ahLst/>
                  <a:cxnLst/>
                  <a:rect l="l" t="t" r="r" b="b"/>
                  <a:pathLst>
                    <a:path w="7086" h="680" extrusionOk="0">
                      <a:moveTo>
                        <a:pt x="1" y="1"/>
                      </a:moveTo>
                      <a:lnTo>
                        <a:pt x="1" y="679"/>
                      </a:lnTo>
                      <a:lnTo>
                        <a:pt x="7085" y="679"/>
                      </a:lnTo>
                      <a:cubicBezTo>
                        <a:pt x="7061" y="453"/>
                        <a:pt x="7026" y="227"/>
                        <a:pt x="70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7"/>
                <p:cNvSpPr/>
                <p:nvPr/>
              </p:nvSpPr>
              <p:spPr>
                <a:xfrm>
                  <a:off x="3468578" y="4484947"/>
                  <a:ext cx="139694" cy="13490"/>
                </a:xfrm>
                <a:custGeom>
                  <a:avLst/>
                  <a:gdLst/>
                  <a:ahLst/>
                  <a:cxnLst/>
                  <a:rect l="l" t="t" r="r" b="b"/>
                  <a:pathLst>
                    <a:path w="6907" h="667" extrusionOk="0">
                      <a:moveTo>
                        <a:pt x="1" y="0"/>
                      </a:moveTo>
                      <a:lnTo>
                        <a:pt x="1" y="667"/>
                      </a:lnTo>
                      <a:lnTo>
                        <a:pt x="6907" y="667"/>
                      </a:lnTo>
                      <a:lnTo>
                        <a:pt x="68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7"/>
                <p:cNvSpPr/>
                <p:nvPr/>
              </p:nvSpPr>
              <p:spPr>
                <a:xfrm>
                  <a:off x="3468578" y="4435821"/>
                  <a:ext cx="132474" cy="13510"/>
                </a:xfrm>
                <a:custGeom>
                  <a:avLst/>
                  <a:gdLst/>
                  <a:ahLst/>
                  <a:cxnLst/>
                  <a:rect l="l" t="t" r="r" b="b"/>
                  <a:pathLst>
                    <a:path w="6550" h="668" extrusionOk="0">
                      <a:moveTo>
                        <a:pt x="1" y="0"/>
                      </a:moveTo>
                      <a:lnTo>
                        <a:pt x="1" y="667"/>
                      </a:lnTo>
                      <a:lnTo>
                        <a:pt x="6549" y="667"/>
                      </a:lnTo>
                      <a:cubicBezTo>
                        <a:pt x="6526" y="453"/>
                        <a:pt x="6502" y="227"/>
                        <a:pt x="64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7"/>
                <p:cNvSpPr/>
                <p:nvPr/>
              </p:nvSpPr>
              <p:spPr>
                <a:xfrm>
                  <a:off x="3468578" y="4460374"/>
                  <a:ext cx="136074" cy="13510"/>
                </a:xfrm>
                <a:custGeom>
                  <a:avLst/>
                  <a:gdLst/>
                  <a:ahLst/>
                  <a:cxnLst/>
                  <a:rect l="l" t="t" r="r" b="b"/>
                  <a:pathLst>
                    <a:path w="6728" h="668" extrusionOk="0">
                      <a:moveTo>
                        <a:pt x="1" y="1"/>
                      </a:moveTo>
                      <a:lnTo>
                        <a:pt x="1" y="668"/>
                      </a:lnTo>
                      <a:lnTo>
                        <a:pt x="6728" y="668"/>
                      </a:lnTo>
                      <a:cubicBezTo>
                        <a:pt x="6704" y="453"/>
                        <a:pt x="6668" y="227"/>
                        <a:pt x="66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7"/>
                <p:cNvSpPr/>
                <p:nvPr/>
              </p:nvSpPr>
              <p:spPr>
                <a:xfrm>
                  <a:off x="3280041" y="4386694"/>
                  <a:ext cx="125961" cy="13510"/>
                </a:xfrm>
                <a:custGeom>
                  <a:avLst/>
                  <a:gdLst/>
                  <a:ahLst/>
                  <a:cxnLst/>
                  <a:rect l="l" t="t" r="r" b="b"/>
                  <a:pathLst>
                    <a:path w="6228" h="668" extrusionOk="0">
                      <a:moveTo>
                        <a:pt x="96" y="0"/>
                      </a:moveTo>
                      <a:cubicBezTo>
                        <a:pt x="60" y="215"/>
                        <a:pt x="36" y="441"/>
                        <a:pt x="0" y="667"/>
                      </a:cubicBezTo>
                      <a:lnTo>
                        <a:pt x="6227" y="667"/>
                      </a:lnTo>
                      <a:lnTo>
                        <a:pt x="622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7"/>
                <p:cNvSpPr/>
                <p:nvPr/>
              </p:nvSpPr>
              <p:spPr>
                <a:xfrm>
                  <a:off x="3468578" y="4558870"/>
                  <a:ext cx="151263" cy="13510"/>
                </a:xfrm>
                <a:custGeom>
                  <a:avLst/>
                  <a:gdLst/>
                  <a:ahLst/>
                  <a:cxnLst/>
                  <a:rect l="l" t="t" r="r" b="b"/>
                  <a:pathLst>
                    <a:path w="7479" h="668" extrusionOk="0">
                      <a:moveTo>
                        <a:pt x="1" y="0"/>
                      </a:moveTo>
                      <a:lnTo>
                        <a:pt x="1" y="667"/>
                      </a:lnTo>
                      <a:lnTo>
                        <a:pt x="7478" y="667"/>
                      </a:lnTo>
                      <a:cubicBezTo>
                        <a:pt x="7442" y="441"/>
                        <a:pt x="7407" y="227"/>
                        <a:pt x="73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7"/>
                <p:cNvSpPr/>
                <p:nvPr/>
              </p:nvSpPr>
              <p:spPr>
                <a:xfrm>
                  <a:off x="3302430" y="4189723"/>
                  <a:ext cx="103572" cy="13733"/>
                </a:xfrm>
                <a:custGeom>
                  <a:avLst/>
                  <a:gdLst/>
                  <a:ahLst/>
                  <a:cxnLst/>
                  <a:rect l="l" t="t" r="r" b="b"/>
                  <a:pathLst>
                    <a:path w="5121" h="679" extrusionOk="0">
                      <a:moveTo>
                        <a:pt x="72" y="0"/>
                      </a:moveTo>
                      <a:cubicBezTo>
                        <a:pt x="48" y="226"/>
                        <a:pt x="36" y="453"/>
                        <a:pt x="1" y="679"/>
                      </a:cubicBezTo>
                      <a:lnTo>
                        <a:pt x="5120" y="679"/>
                      </a:lnTo>
                      <a:lnTo>
                        <a:pt x="51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7"/>
                <p:cNvSpPr/>
                <p:nvPr/>
              </p:nvSpPr>
              <p:spPr>
                <a:xfrm>
                  <a:off x="3304837" y="4165150"/>
                  <a:ext cx="101165" cy="13510"/>
                </a:xfrm>
                <a:custGeom>
                  <a:avLst/>
                  <a:gdLst/>
                  <a:ahLst/>
                  <a:cxnLst/>
                  <a:rect l="l" t="t" r="r" b="b"/>
                  <a:pathLst>
                    <a:path w="5002" h="668" extrusionOk="0">
                      <a:moveTo>
                        <a:pt x="60" y="1"/>
                      </a:moveTo>
                      <a:lnTo>
                        <a:pt x="1" y="668"/>
                      </a:lnTo>
                      <a:lnTo>
                        <a:pt x="5001" y="668"/>
                      </a:lnTo>
                      <a:lnTo>
                        <a:pt x="50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7"/>
                <p:cNvSpPr/>
                <p:nvPr/>
              </p:nvSpPr>
              <p:spPr>
                <a:xfrm>
                  <a:off x="3297374" y="4239072"/>
                  <a:ext cx="108628" cy="13510"/>
                </a:xfrm>
                <a:custGeom>
                  <a:avLst/>
                  <a:gdLst/>
                  <a:ahLst/>
                  <a:cxnLst/>
                  <a:rect l="l" t="t" r="r" b="b"/>
                  <a:pathLst>
                    <a:path w="5371" h="668" extrusionOk="0">
                      <a:moveTo>
                        <a:pt x="72" y="1"/>
                      </a:moveTo>
                      <a:cubicBezTo>
                        <a:pt x="48" y="215"/>
                        <a:pt x="24" y="441"/>
                        <a:pt x="1" y="668"/>
                      </a:cubicBezTo>
                      <a:lnTo>
                        <a:pt x="5370" y="668"/>
                      </a:lnTo>
                      <a:lnTo>
                        <a:pt x="537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7"/>
                <p:cNvSpPr/>
                <p:nvPr/>
              </p:nvSpPr>
              <p:spPr>
                <a:xfrm>
                  <a:off x="3294724" y="4263645"/>
                  <a:ext cx="111278" cy="13510"/>
                </a:xfrm>
                <a:custGeom>
                  <a:avLst/>
                  <a:gdLst/>
                  <a:ahLst/>
                  <a:cxnLst/>
                  <a:rect l="l" t="t" r="r" b="b"/>
                  <a:pathLst>
                    <a:path w="5502" h="668" extrusionOk="0">
                      <a:moveTo>
                        <a:pt x="84" y="0"/>
                      </a:moveTo>
                      <a:cubicBezTo>
                        <a:pt x="60" y="227"/>
                        <a:pt x="36" y="441"/>
                        <a:pt x="1" y="667"/>
                      </a:cubicBezTo>
                      <a:lnTo>
                        <a:pt x="5501" y="667"/>
                      </a:lnTo>
                      <a:lnTo>
                        <a:pt x="55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7"/>
                <p:cNvSpPr/>
                <p:nvPr/>
              </p:nvSpPr>
              <p:spPr>
                <a:xfrm>
                  <a:off x="3307243" y="4140596"/>
                  <a:ext cx="98759" cy="13510"/>
                </a:xfrm>
                <a:custGeom>
                  <a:avLst/>
                  <a:gdLst/>
                  <a:ahLst/>
                  <a:cxnLst/>
                  <a:rect l="l" t="t" r="r" b="b"/>
                  <a:pathLst>
                    <a:path w="4883" h="668" extrusionOk="0">
                      <a:moveTo>
                        <a:pt x="60" y="0"/>
                      </a:moveTo>
                      <a:cubicBezTo>
                        <a:pt x="36" y="227"/>
                        <a:pt x="13" y="453"/>
                        <a:pt x="1" y="667"/>
                      </a:cubicBezTo>
                      <a:lnTo>
                        <a:pt x="4882" y="667"/>
                      </a:lnTo>
                      <a:lnTo>
                        <a:pt x="48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7"/>
                <p:cNvSpPr/>
                <p:nvPr/>
              </p:nvSpPr>
              <p:spPr>
                <a:xfrm>
                  <a:off x="3309407" y="4116023"/>
                  <a:ext cx="96595" cy="13510"/>
                </a:xfrm>
                <a:custGeom>
                  <a:avLst/>
                  <a:gdLst/>
                  <a:ahLst/>
                  <a:cxnLst/>
                  <a:rect l="l" t="t" r="r" b="b"/>
                  <a:pathLst>
                    <a:path w="4776" h="668" extrusionOk="0">
                      <a:moveTo>
                        <a:pt x="60" y="1"/>
                      </a:moveTo>
                      <a:lnTo>
                        <a:pt x="1" y="668"/>
                      </a:lnTo>
                      <a:lnTo>
                        <a:pt x="4775" y="668"/>
                      </a:lnTo>
                      <a:lnTo>
                        <a:pt x="47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7"/>
                <p:cNvSpPr/>
                <p:nvPr/>
              </p:nvSpPr>
              <p:spPr>
                <a:xfrm>
                  <a:off x="3300023" y="4214276"/>
                  <a:ext cx="105979" cy="13753"/>
                </a:xfrm>
                <a:custGeom>
                  <a:avLst/>
                  <a:gdLst/>
                  <a:ahLst/>
                  <a:cxnLst/>
                  <a:rect l="l" t="t" r="r" b="b"/>
                  <a:pathLst>
                    <a:path w="5240" h="680" extrusionOk="0">
                      <a:moveTo>
                        <a:pt x="72" y="1"/>
                      </a:moveTo>
                      <a:lnTo>
                        <a:pt x="1" y="679"/>
                      </a:lnTo>
                      <a:lnTo>
                        <a:pt x="5239" y="679"/>
                      </a:lnTo>
                      <a:lnTo>
                        <a:pt x="52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7"/>
                <p:cNvSpPr/>
                <p:nvPr/>
              </p:nvSpPr>
              <p:spPr>
                <a:xfrm>
                  <a:off x="3283176" y="4361898"/>
                  <a:ext cx="122826" cy="13733"/>
                </a:xfrm>
                <a:custGeom>
                  <a:avLst/>
                  <a:gdLst/>
                  <a:ahLst/>
                  <a:cxnLst/>
                  <a:rect l="l" t="t" r="r" b="b"/>
                  <a:pathLst>
                    <a:path w="6073" h="679" extrusionOk="0">
                      <a:moveTo>
                        <a:pt x="95" y="0"/>
                      </a:moveTo>
                      <a:cubicBezTo>
                        <a:pt x="60" y="226"/>
                        <a:pt x="36" y="453"/>
                        <a:pt x="0" y="679"/>
                      </a:cubicBezTo>
                      <a:lnTo>
                        <a:pt x="6072" y="679"/>
                      </a:lnTo>
                      <a:lnTo>
                        <a:pt x="60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7"/>
                <p:cNvSpPr/>
                <p:nvPr/>
              </p:nvSpPr>
              <p:spPr>
                <a:xfrm>
                  <a:off x="3289182" y="4312772"/>
                  <a:ext cx="116820" cy="13510"/>
                </a:xfrm>
                <a:custGeom>
                  <a:avLst/>
                  <a:gdLst/>
                  <a:ahLst/>
                  <a:cxnLst/>
                  <a:rect l="l" t="t" r="r" b="b"/>
                  <a:pathLst>
                    <a:path w="5776" h="668" extrusionOk="0">
                      <a:moveTo>
                        <a:pt x="84" y="0"/>
                      </a:moveTo>
                      <a:cubicBezTo>
                        <a:pt x="60" y="226"/>
                        <a:pt x="25" y="453"/>
                        <a:pt x="1" y="667"/>
                      </a:cubicBezTo>
                      <a:lnTo>
                        <a:pt x="5775" y="667"/>
                      </a:lnTo>
                      <a:lnTo>
                        <a:pt x="57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7"/>
                <p:cNvSpPr/>
                <p:nvPr/>
              </p:nvSpPr>
              <p:spPr>
                <a:xfrm>
                  <a:off x="3292075" y="4288199"/>
                  <a:ext cx="113927" cy="13510"/>
                </a:xfrm>
                <a:custGeom>
                  <a:avLst/>
                  <a:gdLst/>
                  <a:ahLst/>
                  <a:cxnLst/>
                  <a:rect l="l" t="t" r="r" b="b"/>
                  <a:pathLst>
                    <a:path w="5633" h="668" extrusionOk="0">
                      <a:moveTo>
                        <a:pt x="72" y="1"/>
                      </a:moveTo>
                      <a:cubicBezTo>
                        <a:pt x="48" y="227"/>
                        <a:pt x="24" y="441"/>
                        <a:pt x="1" y="668"/>
                      </a:cubicBezTo>
                      <a:lnTo>
                        <a:pt x="5632" y="668"/>
                      </a:lnTo>
                      <a:lnTo>
                        <a:pt x="5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7"/>
                <p:cNvSpPr/>
                <p:nvPr/>
              </p:nvSpPr>
              <p:spPr>
                <a:xfrm>
                  <a:off x="3286290" y="4337325"/>
                  <a:ext cx="119712" cy="13753"/>
                </a:xfrm>
                <a:custGeom>
                  <a:avLst/>
                  <a:gdLst/>
                  <a:ahLst/>
                  <a:cxnLst/>
                  <a:rect l="l" t="t" r="r" b="b"/>
                  <a:pathLst>
                    <a:path w="5919" h="680" extrusionOk="0">
                      <a:moveTo>
                        <a:pt x="84" y="1"/>
                      </a:moveTo>
                      <a:lnTo>
                        <a:pt x="1" y="679"/>
                      </a:lnTo>
                      <a:lnTo>
                        <a:pt x="5918" y="679"/>
                      </a:lnTo>
                      <a:lnTo>
                        <a:pt x="59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37"/>
              <p:cNvSpPr/>
              <p:nvPr/>
            </p:nvSpPr>
            <p:spPr>
              <a:xfrm>
                <a:off x="3468578" y="3673197"/>
                <a:ext cx="70100" cy="13510"/>
              </a:xfrm>
              <a:custGeom>
                <a:avLst/>
                <a:gdLst/>
                <a:ahLst/>
                <a:cxnLst/>
                <a:rect l="l" t="t" r="r" b="b"/>
                <a:pathLst>
                  <a:path w="3466" h="668" extrusionOk="0">
                    <a:moveTo>
                      <a:pt x="1" y="0"/>
                    </a:moveTo>
                    <a:lnTo>
                      <a:pt x="1" y="667"/>
                    </a:lnTo>
                    <a:lnTo>
                      <a:pt x="3466" y="667"/>
                    </a:lnTo>
                    <a:lnTo>
                      <a:pt x="3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7"/>
              <p:cNvSpPr/>
              <p:nvPr/>
            </p:nvSpPr>
            <p:spPr>
              <a:xfrm>
                <a:off x="3468578" y="3599517"/>
                <a:ext cx="67936" cy="13490"/>
              </a:xfrm>
              <a:custGeom>
                <a:avLst/>
                <a:gdLst/>
                <a:ahLst/>
                <a:cxnLst/>
                <a:rect l="l" t="t" r="r" b="b"/>
                <a:pathLst>
                  <a:path w="3359" h="667" extrusionOk="0">
                    <a:moveTo>
                      <a:pt x="1" y="0"/>
                    </a:moveTo>
                    <a:lnTo>
                      <a:pt x="1" y="667"/>
                    </a:lnTo>
                    <a:lnTo>
                      <a:pt x="3359" y="667"/>
                    </a:lnTo>
                    <a:cubicBezTo>
                      <a:pt x="3359" y="441"/>
                      <a:pt x="3347" y="214"/>
                      <a:pt x="33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7"/>
              <p:cNvSpPr/>
              <p:nvPr/>
            </p:nvSpPr>
            <p:spPr>
              <a:xfrm>
                <a:off x="3311349" y="4086656"/>
                <a:ext cx="252125" cy="21924"/>
              </a:xfrm>
              <a:custGeom>
                <a:avLst/>
                <a:gdLst/>
                <a:ahLst/>
                <a:cxnLst/>
                <a:rect l="l" t="t" r="r" b="b"/>
                <a:pathLst>
                  <a:path w="12466" h="1084" extrusionOk="0">
                    <a:moveTo>
                      <a:pt x="84" y="24"/>
                    </a:moveTo>
                    <a:cubicBezTo>
                      <a:pt x="75" y="77"/>
                      <a:pt x="72" y="130"/>
                      <a:pt x="72" y="183"/>
                    </a:cubicBezTo>
                    <a:lnTo>
                      <a:pt x="72" y="183"/>
                    </a:lnTo>
                    <a:cubicBezTo>
                      <a:pt x="76" y="130"/>
                      <a:pt x="80" y="77"/>
                      <a:pt x="84" y="24"/>
                    </a:cubicBezTo>
                    <a:close/>
                    <a:moveTo>
                      <a:pt x="12383" y="0"/>
                    </a:moveTo>
                    <a:cubicBezTo>
                      <a:pt x="12383" y="84"/>
                      <a:pt x="12395" y="155"/>
                      <a:pt x="12395" y="238"/>
                    </a:cubicBezTo>
                    <a:lnTo>
                      <a:pt x="72" y="238"/>
                    </a:lnTo>
                    <a:cubicBezTo>
                      <a:pt x="72" y="220"/>
                      <a:pt x="72" y="201"/>
                      <a:pt x="72" y="183"/>
                    </a:cubicBezTo>
                    <a:lnTo>
                      <a:pt x="72" y="183"/>
                    </a:lnTo>
                    <a:cubicBezTo>
                      <a:pt x="53" y="421"/>
                      <a:pt x="31" y="661"/>
                      <a:pt x="12" y="905"/>
                    </a:cubicBezTo>
                    <a:lnTo>
                      <a:pt x="12453" y="905"/>
                    </a:lnTo>
                    <a:cubicBezTo>
                      <a:pt x="12431" y="605"/>
                      <a:pt x="12403" y="298"/>
                      <a:pt x="12383" y="0"/>
                    </a:cubicBezTo>
                    <a:close/>
                    <a:moveTo>
                      <a:pt x="12453" y="905"/>
                    </a:moveTo>
                    <a:lnTo>
                      <a:pt x="12453" y="905"/>
                    </a:lnTo>
                    <a:cubicBezTo>
                      <a:pt x="12454" y="910"/>
                      <a:pt x="12454" y="914"/>
                      <a:pt x="12454" y="919"/>
                    </a:cubicBezTo>
                    <a:lnTo>
                      <a:pt x="12454" y="919"/>
                    </a:lnTo>
                    <a:cubicBezTo>
                      <a:pt x="12454" y="914"/>
                      <a:pt x="12454" y="910"/>
                      <a:pt x="12454" y="905"/>
                    </a:cubicBezTo>
                    <a:close/>
                    <a:moveTo>
                      <a:pt x="12454" y="919"/>
                    </a:moveTo>
                    <a:lnTo>
                      <a:pt x="12454" y="919"/>
                    </a:lnTo>
                    <a:cubicBezTo>
                      <a:pt x="12455" y="941"/>
                      <a:pt x="12457" y="964"/>
                      <a:pt x="12459" y="987"/>
                    </a:cubicBezTo>
                    <a:lnTo>
                      <a:pt x="12459" y="987"/>
                    </a:lnTo>
                    <a:cubicBezTo>
                      <a:pt x="12458" y="964"/>
                      <a:pt x="12456" y="941"/>
                      <a:pt x="12454" y="919"/>
                    </a:cubicBezTo>
                    <a:close/>
                    <a:moveTo>
                      <a:pt x="12" y="905"/>
                    </a:moveTo>
                    <a:cubicBezTo>
                      <a:pt x="0" y="953"/>
                      <a:pt x="0" y="1012"/>
                      <a:pt x="0" y="1072"/>
                    </a:cubicBezTo>
                    <a:cubicBezTo>
                      <a:pt x="4" y="1016"/>
                      <a:pt x="8" y="961"/>
                      <a:pt x="12" y="905"/>
                    </a:cubicBezTo>
                    <a:close/>
                    <a:moveTo>
                      <a:pt x="12459" y="987"/>
                    </a:moveTo>
                    <a:cubicBezTo>
                      <a:pt x="12462" y="1019"/>
                      <a:pt x="12464" y="1052"/>
                      <a:pt x="12466" y="1084"/>
                    </a:cubicBezTo>
                    <a:cubicBezTo>
                      <a:pt x="12466" y="1051"/>
                      <a:pt x="12462" y="1019"/>
                      <a:pt x="12459" y="98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7"/>
              <p:cNvSpPr/>
              <p:nvPr/>
            </p:nvSpPr>
            <p:spPr>
              <a:xfrm>
                <a:off x="3322655" y="3943848"/>
                <a:ext cx="229271" cy="13510"/>
              </a:xfrm>
              <a:custGeom>
                <a:avLst/>
                <a:gdLst/>
                <a:ahLst/>
                <a:cxnLst/>
                <a:rect l="l" t="t" r="r" b="b"/>
                <a:pathLst>
                  <a:path w="11336" h="668" extrusionOk="0">
                    <a:moveTo>
                      <a:pt x="48" y="1"/>
                    </a:moveTo>
                    <a:cubicBezTo>
                      <a:pt x="36" y="227"/>
                      <a:pt x="25" y="441"/>
                      <a:pt x="1" y="668"/>
                    </a:cubicBezTo>
                    <a:lnTo>
                      <a:pt x="11336" y="668"/>
                    </a:lnTo>
                    <a:lnTo>
                      <a:pt x="113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7"/>
              <p:cNvSpPr/>
              <p:nvPr/>
            </p:nvSpPr>
            <p:spPr>
              <a:xfrm>
                <a:off x="3327226" y="3869925"/>
                <a:ext cx="220129" cy="13510"/>
              </a:xfrm>
              <a:custGeom>
                <a:avLst/>
                <a:gdLst/>
                <a:ahLst/>
                <a:cxnLst/>
                <a:rect l="l" t="t" r="r" b="b"/>
                <a:pathLst>
                  <a:path w="10884" h="668" extrusionOk="0">
                    <a:moveTo>
                      <a:pt x="49" y="1"/>
                    </a:moveTo>
                    <a:cubicBezTo>
                      <a:pt x="37" y="227"/>
                      <a:pt x="25" y="453"/>
                      <a:pt x="1" y="667"/>
                    </a:cubicBezTo>
                    <a:lnTo>
                      <a:pt x="10883" y="667"/>
                    </a:lnTo>
                    <a:cubicBezTo>
                      <a:pt x="10871" y="453"/>
                      <a:pt x="10859" y="227"/>
                      <a:pt x="108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7"/>
              <p:cNvSpPr/>
              <p:nvPr/>
            </p:nvSpPr>
            <p:spPr>
              <a:xfrm>
                <a:off x="3334466" y="3722323"/>
                <a:ext cx="205668" cy="13490"/>
              </a:xfrm>
              <a:custGeom>
                <a:avLst/>
                <a:gdLst/>
                <a:ahLst/>
                <a:cxnLst/>
                <a:rect l="l" t="t" r="r" b="b"/>
                <a:pathLst>
                  <a:path w="10169" h="667" extrusionOk="0">
                    <a:moveTo>
                      <a:pt x="24" y="0"/>
                    </a:moveTo>
                    <a:cubicBezTo>
                      <a:pt x="12" y="226"/>
                      <a:pt x="12" y="453"/>
                      <a:pt x="0" y="667"/>
                    </a:cubicBezTo>
                    <a:lnTo>
                      <a:pt x="10168" y="667"/>
                    </a:lnTo>
                    <a:cubicBezTo>
                      <a:pt x="10156" y="453"/>
                      <a:pt x="10156" y="226"/>
                      <a:pt x="101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7"/>
              <p:cNvSpPr/>
              <p:nvPr/>
            </p:nvSpPr>
            <p:spPr>
              <a:xfrm>
                <a:off x="3324354" y="3919295"/>
                <a:ext cx="225893" cy="13510"/>
              </a:xfrm>
              <a:custGeom>
                <a:avLst/>
                <a:gdLst/>
                <a:ahLst/>
                <a:cxnLst/>
                <a:rect l="l" t="t" r="r" b="b"/>
                <a:pathLst>
                  <a:path w="11169" h="668" extrusionOk="0">
                    <a:moveTo>
                      <a:pt x="48" y="0"/>
                    </a:moveTo>
                    <a:cubicBezTo>
                      <a:pt x="24" y="215"/>
                      <a:pt x="12" y="441"/>
                      <a:pt x="0" y="667"/>
                    </a:cubicBezTo>
                    <a:lnTo>
                      <a:pt x="11168" y="667"/>
                    </a:lnTo>
                    <a:cubicBezTo>
                      <a:pt x="11156" y="441"/>
                      <a:pt x="11144" y="215"/>
                      <a:pt x="111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7"/>
              <p:cNvSpPr/>
              <p:nvPr/>
            </p:nvSpPr>
            <p:spPr>
              <a:xfrm>
                <a:off x="3325790" y="3894499"/>
                <a:ext cx="223001" cy="13733"/>
              </a:xfrm>
              <a:custGeom>
                <a:avLst/>
                <a:gdLst/>
                <a:ahLst/>
                <a:cxnLst/>
                <a:rect l="l" t="t" r="r" b="b"/>
                <a:pathLst>
                  <a:path w="11026" h="679" extrusionOk="0">
                    <a:moveTo>
                      <a:pt x="48" y="0"/>
                    </a:moveTo>
                    <a:lnTo>
                      <a:pt x="1" y="679"/>
                    </a:lnTo>
                    <a:lnTo>
                      <a:pt x="11026" y="679"/>
                    </a:lnTo>
                    <a:cubicBezTo>
                      <a:pt x="11014" y="453"/>
                      <a:pt x="10990" y="226"/>
                      <a:pt x="10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7"/>
              <p:cNvSpPr/>
              <p:nvPr/>
            </p:nvSpPr>
            <p:spPr>
              <a:xfrm>
                <a:off x="3328682" y="3845372"/>
                <a:ext cx="217217" cy="13510"/>
              </a:xfrm>
              <a:custGeom>
                <a:avLst/>
                <a:gdLst/>
                <a:ahLst/>
                <a:cxnLst/>
                <a:rect l="l" t="t" r="r" b="b"/>
                <a:pathLst>
                  <a:path w="10740" h="668" extrusionOk="0">
                    <a:moveTo>
                      <a:pt x="36" y="0"/>
                    </a:moveTo>
                    <a:lnTo>
                      <a:pt x="0" y="667"/>
                    </a:lnTo>
                    <a:lnTo>
                      <a:pt x="10740" y="667"/>
                    </a:lnTo>
                    <a:lnTo>
                      <a:pt x="107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7"/>
              <p:cNvSpPr/>
              <p:nvPr/>
            </p:nvSpPr>
            <p:spPr>
              <a:xfrm>
                <a:off x="3333495" y="3747119"/>
                <a:ext cx="207589" cy="13510"/>
              </a:xfrm>
              <a:custGeom>
                <a:avLst/>
                <a:gdLst/>
                <a:ahLst/>
                <a:cxnLst/>
                <a:rect l="l" t="t" r="r" b="b"/>
                <a:pathLst>
                  <a:path w="10264" h="668" extrusionOk="0">
                    <a:moveTo>
                      <a:pt x="24" y="1"/>
                    </a:moveTo>
                    <a:lnTo>
                      <a:pt x="1" y="667"/>
                    </a:lnTo>
                    <a:lnTo>
                      <a:pt x="10264" y="667"/>
                    </a:lnTo>
                    <a:lnTo>
                      <a:pt x="102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7"/>
              <p:cNvSpPr/>
              <p:nvPr/>
            </p:nvSpPr>
            <p:spPr>
              <a:xfrm>
                <a:off x="3330118" y="3820799"/>
                <a:ext cx="214587" cy="13510"/>
              </a:xfrm>
              <a:custGeom>
                <a:avLst/>
                <a:gdLst/>
                <a:ahLst/>
                <a:cxnLst/>
                <a:rect l="l" t="t" r="r" b="b"/>
                <a:pathLst>
                  <a:path w="10610" h="668" extrusionOk="0">
                    <a:moveTo>
                      <a:pt x="25" y="1"/>
                    </a:moveTo>
                    <a:cubicBezTo>
                      <a:pt x="25" y="227"/>
                      <a:pt x="13" y="441"/>
                      <a:pt x="1" y="668"/>
                    </a:cubicBezTo>
                    <a:lnTo>
                      <a:pt x="10609" y="668"/>
                    </a:lnTo>
                    <a:cubicBezTo>
                      <a:pt x="10597" y="441"/>
                      <a:pt x="10586" y="227"/>
                      <a:pt x="105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7"/>
              <p:cNvSpPr/>
              <p:nvPr/>
            </p:nvSpPr>
            <p:spPr>
              <a:xfrm>
                <a:off x="3332525" y="3771672"/>
                <a:ext cx="209774" cy="13510"/>
              </a:xfrm>
              <a:custGeom>
                <a:avLst/>
                <a:gdLst/>
                <a:ahLst/>
                <a:cxnLst/>
                <a:rect l="l" t="t" r="r" b="b"/>
                <a:pathLst>
                  <a:path w="10372" h="668" extrusionOk="0">
                    <a:moveTo>
                      <a:pt x="37" y="1"/>
                    </a:moveTo>
                    <a:cubicBezTo>
                      <a:pt x="25" y="215"/>
                      <a:pt x="13" y="442"/>
                      <a:pt x="1" y="668"/>
                    </a:cubicBezTo>
                    <a:lnTo>
                      <a:pt x="10371" y="668"/>
                    </a:lnTo>
                    <a:cubicBezTo>
                      <a:pt x="10359" y="442"/>
                      <a:pt x="10347" y="215"/>
                      <a:pt x="103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7"/>
              <p:cNvSpPr/>
              <p:nvPr/>
            </p:nvSpPr>
            <p:spPr>
              <a:xfrm>
                <a:off x="3331331" y="3796246"/>
                <a:ext cx="212160" cy="13510"/>
              </a:xfrm>
              <a:custGeom>
                <a:avLst/>
                <a:gdLst/>
                <a:ahLst/>
                <a:cxnLst/>
                <a:rect l="l" t="t" r="r" b="b"/>
                <a:pathLst>
                  <a:path w="10490" h="668" extrusionOk="0">
                    <a:moveTo>
                      <a:pt x="24" y="0"/>
                    </a:moveTo>
                    <a:lnTo>
                      <a:pt x="0" y="667"/>
                    </a:lnTo>
                    <a:lnTo>
                      <a:pt x="10490" y="667"/>
                    </a:lnTo>
                    <a:cubicBezTo>
                      <a:pt x="10478" y="441"/>
                      <a:pt x="10466" y="227"/>
                      <a:pt x="104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7"/>
              <p:cNvSpPr/>
              <p:nvPr/>
            </p:nvSpPr>
            <p:spPr>
              <a:xfrm>
                <a:off x="3313513" y="4066917"/>
                <a:ext cx="247554" cy="13490"/>
              </a:xfrm>
              <a:custGeom>
                <a:avLst/>
                <a:gdLst/>
                <a:ahLst/>
                <a:cxnLst/>
                <a:rect l="l" t="t" r="r" b="b"/>
                <a:pathLst>
                  <a:path w="12240" h="667" extrusionOk="0">
                    <a:moveTo>
                      <a:pt x="60" y="0"/>
                    </a:moveTo>
                    <a:lnTo>
                      <a:pt x="0" y="667"/>
                    </a:lnTo>
                    <a:lnTo>
                      <a:pt x="12240" y="667"/>
                    </a:lnTo>
                    <a:cubicBezTo>
                      <a:pt x="12216" y="441"/>
                      <a:pt x="12204" y="226"/>
                      <a:pt x="121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7"/>
              <p:cNvSpPr/>
              <p:nvPr/>
            </p:nvSpPr>
            <p:spPr>
              <a:xfrm>
                <a:off x="3315677" y="4042101"/>
                <a:ext cx="243469" cy="13753"/>
              </a:xfrm>
              <a:custGeom>
                <a:avLst/>
                <a:gdLst/>
                <a:ahLst/>
                <a:cxnLst/>
                <a:rect l="l" t="t" r="r" b="b"/>
                <a:pathLst>
                  <a:path w="12038" h="680" extrusionOk="0">
                    <a:moveTo>
                      <a:pt x="48" y="1"/>
                    </a:moveTo>
                    <a:cubicBezTo>
                      <a:pt x="36" y="203"/>
                      <a:pt x="12" y="405"/>
                      <a:pt x="0" y="596"/>
                    </a:cubicBezTo>
                    <a:lnTo>
                      <a:pt x="0" y="656"/>
                    </a:lnTo>
                    <a:lnTo>
                      <a:pt x="7561" y="656"/>
                    </a:lnTo>
                    <a:lnTo>
                      <a:pt x="7561" y="679"/>
                    </a:lnTo>
                    <a:lnTo>
                      <a:pt x="12038" y="679"/>
                    </a:lnTo>
                    <a:lnTo>
                      <a:pt x="12038" y="632"/>
                    </a:lnTo>
                    <a:cubicBezTo>
                      <a:pt x="12038" y="620"/>
                      <a:pt x="12038" y="608"/>
                      <a:pt x="12038" y="596"/>
                    </a:cubicBezTo>
                    <a:cubicBezTo>
                      <a:pt x="12014" y="394"/>
                      <a:pt x="12002" y="203"/>
                      <a:pt x="119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7"/>
              <p:cNvSpPr/>
              <p:nvPr/>
            </p:nvSpPr>
            <p:spPr>
              <a:xfrm>
                <a:off x="3319297" y="3992974"/>
                <a:ext cx="236006" cy="13510"/>
              </a:xfrm>
              <a:custGeom>
                <a:avLst/>
                <a:gdLst/>
                <a:ahLst/>
                <a:cxnLst/>
                <a:rect l="l" t="t" r="r" b="b"/>
                <a:pathLst>
                  <a:path w="11669" h="668" extrusionOk="0">
                    <a:moveTo>
                      <a:pt x="48" y="1"/>
                    </a:moveTo>
                    <a:lnTo>
                      <a:pt x="0" y="668"/>
                    </a:lnTo>
                    <a:lnTo>
                      <a:pt x="11668" y="668"/>
                    </a:lnTo>
                    <a:cubicBezTo>
                      <a:pt x="11656" y="453"/>
                      <a:pt x="11632" y="227"/>
                      <a:pt x="116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7"/>
              <p:cNvSpPr/>
              <p:nvPr/>
            </p:nvSpPr>
            <p:spPr>
              <a:xfrm>
                <a:off x="3320976" y="3968421"/>
                <a:ext cx="232628" cy="13510"/>
              </a:xfrm>
              <a:custGeom>
                <a:avLst/>
                <a:gdLst/>
                <a:ahLst/>
                <a:cxnLst/>
                <a:rect l="l" t="t" r="r" b="b"/>
                <a:pathLst>
                  <a:path w="11502" h="668" extrusionOk="0">
                    <a:moveTo>
                      <a:pt x="48" y="0"/>
                    </a:moveTo>
                    <a:cubicBezTo>
                      <a:pt x="36" y="227"/>
                      <a:pt x="24" y="441"/>
                      <a:pt x="0" y="667"/>
                    </a:cubicBezTo>
                    <a:lnTo>
                      <a:pt x="11502" y="667"/>
                    </a:lnTo>
                    <a:cubicBezTo>
                      <a:pt x="11478" y="441"/>
                      <a:pt x="11466" y="227"/>
                      <a:pt x="114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7"/>
              <p:cNvSpPr/>
              <p:nvPr/>
            </p:nvSpPr>
            <p:spPr>
              <a:xfrm>
                <a:off x="3317356" y="4017548"/>
                <a:ext cx="239868" cy="13490"/>
              </a:xfrm>
              <a:custGeom>
                <a:avLst/>
                <a:gdLst/>
                <a:ahLst/>
                <a:cxnLst/>
                <a:rect l="l" t="t" r="r" b="b"/>
                <a:pathLst>
                  <a:path w="11860" h="667" extrusionOk="0">
                    <a:moveTo>
                      <a:pt x="48" y="0"/>
                    </a:moveTo>
                    <a:cubicBezTo>
                      <a:pt x="37" y="226"/>
                      <a:pt x="13" y="453"/>
                      <a:pt x="1" y="667"/>
                    </a:cubicBezTo>
                    <a:lnTo>
                      <a:pt x="11859" y="667"/>
                    </a:lnTo>
                    <a:cubicBezTo>
                      <a:pt x="11836" y="453"/>
                      <a:pt x="11824" y="226"/>
                      <a:pt x="118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0" name="Google Shape;1260;p37"/>
              <p:cNvGrpSpPr/>
              <p:nvPr/>
            </p:nvGrpSpPr>
            <p:grpSpPr>
              <a:xfrm>
                <a:off x="3310621" y="3711240"/>
                <a:ext cx="253581" cy="404803"/>
                <a:chOff x="3310621" y="3711240"/>
                <a:chExt cx="253581" cy="404803"/>
              </a:xfrm>
            </p:grpSpPr>
            <p:sp>
              <p:nvSpPr>
                <p:cNvPr id="1261" name="Google Shape;1261;p37"/>
                <p:cNvSpPr/>
                <p:nvPr/>
              </p:nvSpPr>
              <p:spPr>
                <a:xfrm>
                  <a:off x="3334709" y="3711240"/>
                  <a:ext cx="205425" cy="11104"/>
                </a:xfrm>
                <a:custGeom>
                  <a:avLst/>
                  <a:gdLst/>
                  <a:ahLst/>
                  <a:cxnLst/>
                  <a:rect l="l" t="t" r="r" b="b"/>
                  <a:pathLst>
                    <a:path w="10157" h="549" extrusionOk="0">
                      <a:moveTo>
                        <a:pt x="24" y="1"/>
                      </a:moveTo>
                      <a:cubicBezTo>
                        <a:pt x="24" y="191"/>
                        <a:pt x="12" y="370"/>
                        <a:pt x="0" y="548"/>
                      </a:cubicBezTo>
                      <a:lnTo>
                        <a:pt x="10156" y="548"/>
                      </a:lnTo>
                      <a:cubicBezTo>
                        <a:pt x="10144" y="370"/>
                        <a:pt x="10132" y="191"/>
                        <a:pt x="10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7"/>
                <p:cNvSpPr/>
                <p:nvPr/>
              </p:nvSpPr>
              <p:spPr>
                <a:xfrm>
                  <a:off x="3333738" y="3736036"/>
                  <a:ext cx="207104" cy="11104"/>
                </a:xfrm>
                <a:custGeom>
                  <a:avLst/>
                  <a:gdLst/>
                  <a:ahLst/>
                  <a:cxnLst/>
                  <a:rect l="l" t="t" r="r" b="b"/>
                  <a:pathLst>
                    <a:path w="10240" h="549" extrusionOk="0">
                      <a:moveTo>
                        <a:pt x="24" y="1"/>
                      </a:moveTo>
                      <a:lnTo>
                        <a:pt x="0" y="549"/>
                      </a:lnTo>
                      <a:lnTo>
                        <a:pt x="10240" y="549"/>
                      </a:lnTo>
                      <a:cubicBezTo>
                        <a:pt x="10240" y="358"/>
                        <a:pt x="10228" y="179"/>
                        <a:pt x="10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7"/>
                <p:cNvSpPr/>
                <p:nvPr/>
              </p:nvSpPr>
              <p:spPr>
                <a:xfrm>
                  <a:off x="3312785" y="4080387"/>
                  <a:ext cx="249253" cy="11104"/>
                </a:xfrm>
                <a:custGeom>
                  <a:avLst/>
                  <a:gdLst/>
                  <a:ahLst/>
                  <a:cxnLst/>
                  <a:rect l="l" t="t" r="r" b="b"/>
                  <a:pathLst>
                    <a:path w="12324" h="549" extrusionOk="0">
                      <a:moveTo>
                        <a:pt x="36" y="1"/>
                      </a:moveTo>
                      <a:cubicBezTo>
                        <a:pt x="24" y="108"/>
                        <a:pt x="24" y="227"/>
                        <a:pt x="13" y="334"/>
                      </a:cubicBezTo>
                      <a:cubicBezTo>
                        <a:pt x="13" y="406"/>
                        <a:pt x="1" y="477"/>
                        <a:pt x="1" y="548"/>
                      </a:cubicBezTo>
                      <a:lnTo>
                        <a:pt x="12324" y="548"/>
                      </a:lnTo>
                      <a:cubicBezTo>
                        <a:pt x="12324" y="465"/>
                        <a:pt x="12300" y="394"/>
                        <a:pt x="12300" y="310"/>
                      </a:cubicBezTo>
                      <a:cubicBezTo>
                        <a:pt x="12288" y="203"/>
                        <a:pt x="12288" y="108"/>
                        <a:pt x="12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7"/>
                <p:cNvSpPr/>
                <p:nvPr/>
              </p:nvSpPr>
              <p:spPr>
                <a:xfrm>
                  <a:off x="3310621" y="4104960"/>
                  <a:ext cx="253581" cy="11083"/>
                </a:xfrm>
                <a:custGeom>
                  <a:avLst/>
                  <a:gdLst/>
                  <a:ahLst/>
                  <a:cxnLst/>
                  <a:rect l="l" t="t" r="r" b="b"/>
                  <a:pathLst>
                    <a:path w="12538" h="548" extrusionOk="0">
                      <a:moveTo>
                        <a:pt x="48" y="0"/>
                      </a:moveTo>
                      <a:cubicBezTo>
                        <a:pt x="48" y="60"/>
                        <a:pt x="36" y="107"/>
                        <a:pt x="36" y="167"/>
                      </a:cubicBezTo>
                      <a:cubicBezTo>
                        <a:pt x="24" y="298"/>
                        <a:pt x="12" y="417"/>
                        <a:pt x="0" y="548"/>
                      </a:cubicBezTo>
                      <a:lnTo>
                        <a:pt x="12538" y="548"/>
                      </a:lnTo>
                      <a:lnTo>
                        <a:pt x="12502" y="179"/>
                      </a:lnTo>
                      <a:cubicBezTo>
                        <a:pt x="12502" y="119"/>
                        <a:pt x="12490" y="60"/>
                        <a:pt x="12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5" name="Google Shape;1265;p37"/>
              <p:cNvSpPr/>
              <p:nvPr/>
            </p:nvSpPr>
            <p:spPr>
              <a:xfrm>
                <a:off x="3335902" y="3194956"/>
                <a:ext cx="203019" cy="516304"/>
              </a:xfrm>
              <a:custGeom>
                <a:avLst/>
                <a:gdLst/>
                <a:ahLst/>
                <a:cxnLst/>
                <a:rect l="l" t="t" r="r" b="b"/>
                <a:pathLst>
                  <a:path w="10038" h="25528" extrusionOk="0">
                    <a:moveTo>
                      <a:pt x="191" y="1"/>
                    </a:moveTo>
                    <a:lnTo>
                      <a:pt x="203" y="536"/>
                    </a:lnTo>
                    <a:lnTo>
                      <a:pt x="3465" y="536"/>
                    </a:lnTo>
                    <a:lnTo>
                      <a:pt x="3465" y="1215"/>
                    </a:lnTo>
                    <a:lnTo>
                      <a:pt x="215" y="1215"/>
                    </a:lnTo>
                    <a:lnTo>
                      <a:pt x="227" y="1763"/>
                    </a:lnTo>
                    <a:lnTo>
                      <a:pt x="3465" y="1763"/>
                    </a:lnTo>
                    <a:lnTo>
                      <a:pt x="3465" y="2429"/>
                    </a:lnTo>
                    <a:lnTo>
                      <a:pt x="239" y="2429"/>
                    </a:lnTo>
                    <a:lnTo>
                      <a:pt x="239" y="2977"/>
                    </a:lnTo>
                    <a:lnTo>
                      <a:pt x="3465" y="2977"/>
                    </a:lnTo>
                    <a:lnTo>
                      <a:pt x="3465" y="3644"/>
                    </a:lnTo>
                    <a:lnTo>
                      <a:pt x="251" y="3644"/>
                    </a:lnTo>
                    <a:lnTo>
                      <a:pt x="251" y="4192"/>
                    </a:lnTo>
                    <a:lnTo>
                      <a:pt x="3465" y="4192"/>
                    </a:lnTo>
                    <a:lnTo>
                      <a:pt x="3465" y="4858"/>
                    </a:lnTo>
                    <a:lnTo>
                      <a:pt x="263" y="4858"/>
                    </a:lnTo>
                    <a:lnTo>
                      <a:pt x="263" y="5406"/>
                    </a:lnTo>
                    <a:lnTo>
                      <a:pt x="3465" y="5406"/>
                    </a:lnTo>
                    <a:lnTo>
                      <a:pt x="3465" y="6073"/>
                    </a:lnTo>
                    <a:lnTo>
                      <a:pt x="263" y="6073"/>
                    </a:lnTo>
                    <a:lnTo>
                      <a:pt x="263" y="6620"/>
                    </a:lnTo>
                    <a:lnTo>
                      <a:pt x="3465" y="6620"/>
                    </a:lnTo>
                    <a:lnTo>
                      <a:pt x="3465" y="7287"/>
                    </a:lnTo>
                    <a:lnTo>
                      <a:pt x="274" y="7287"/>
                    </a:lnTo>
                    <a:lnTo>
                      <a:pt x="274" y="7835"/>
                    </a:lnTo>
                    <a:lnTo>
                      <a:pt x="3465" y="7835"/>
                    </a:lnTo>
                    <a:lnTo>
                      <a:pt x="3465" y="8514"/>
                    </a:lnTo>
                    <a:lnTo>
                      <a:pt x="274" y="8514"/>
                    </a:lnTo>
                    <a:lnTo>
                      <a:pt x="274" y="9049"/>
                    </a:lnTo>
                    <a:lnTo>
                      <a:pt x="3465" y="9049"/>
                    </a:lnTo>
                    <a:lnTo>
                      <a:pt x="3465" y="9728"/>
                    </a:lnTo>
                    <a:lnTo>
                      <a:pt x="274" y="9728"/>
                    </a:lnTo>
                    <a:lnTo>
                      <a:pt x="274" y="10276"/>
                    </a:lnTo>
                    <a:lnTo>
                      <a:pt x="3465" y="10276"/>
                    </a:lnTo>
                    <a:lnTo>
                      <a:pt x="3465" y="10942"/>
                    </a:lnTo>
                    <a:lnTo>
                      <a:pt x="263" y="10942"/>
                    </a:lnTo>
                    <a:lnTo>
                      <a:pt x="263" y="11490"/>
                    </a:lnTo>
                    <a:lnTo>
                      <a:pt x="3465" y="11490"/>
                    </a:lnTo>
                    <a:lnTo>
                      <a:pt x="3465" y="12157"/>
                    </a:lnTo>
                    <a:lnTo>
                      <a:pt x="263" y="12157"/>
                    </a:lnTo>
                    <a:lnTo>
                      <a:pt x="263" y="12705"/>
                    </a:lnTo>
                    <a:lnTo>
                      <a:pt x="3465" y="12705"/>
                    </a:lnTo>
                    <a:lnTo>
                      <a:pt x="3465" y="13371"/>
                    </a:lnTo>
                    <a:lnTo>
                      <a:pt x="251" y="13371"/>
                    </a:lnTo>
                    <a:cubicBezTo>
                      <a:pt x="251" y="13550"/>
                      <a:pt x="251" y="13740"/>
                      <a:pt x="239" y="13919"/>
                    </a:cubicBezTo>
                    <a:lnTo>
                      <a:pt x="3465" y="13919"/>
                    </a:lnTo>
                    <a:lnTo>
                      <a:pt x="3465" y="14586"/>
                    </a:lnTo>
                    <a:lnTo>
                      <a:pt x="227" y="14586"/>
                    </a:lnTo>
                    <a:lnTo>
                      <a:pt x="227" y="15133"/>
                    </a:lnTo>
                    <a:lnTo>
                      <a:pt x="3465" y="15133"/>
                    </a:lnTo>
                    <a:lnTo>
                      <a:pt x="3465" y="15800"/>
                    </a:lnTo>
                    <a:lnTo>
                      <a:pt x="215" y="15800"/>
                    </a:lnTo>
                    <a:cubicBezTo>
                      <a:pt x="215" y="15979"/>
                      <a:pt x="215" y="16169"/>
                      <a:pt x="203" y="16348"/>
                    </a:cubicBezTo>
                    <a:lnTo>
                      <a:pt x="3465" y="16348"/>
                    </a:lnTo>
                    <a:lnTo>
                      <a:pt x="3465" y="17015"/>
                    </a:lnTo>
                    <a:lnTo>
                      <a:pt x="191" y="17015"/>
                    </a:lnTo>
                    <a:lnTo>
                      <a:pt x="179" y="17562"/>
                    </a:lnTo>
                    <a:lnTo>
                      <a:pt x="3453" y="17562"/>
                    </a:lnTo>
                    <a:lnTo>
                      <a:pt x="3453" y="18229"/>
                    </a:lnTo>
                    <a:lnTo>
                      <a:pt x="167" y="18229"/>
                    </a:lnTo>
                    <a:lnTo>
                      <a:pt x="167" y="18777"/>
                    </a:lnTo>
                    <a:lnTo>
                      <a:pt x="3465" y="18777"/>
                    </a:lnTo>
                    <a:lnTo>
                      <a:pt x="3465" y="19443"/>
                    </a:lnTo>
                    <a:lnTo>
                      <a:pt x="143" y="19443"/>
                    </a:lnTo>
                    <a:cubicBezTo>
                      <a:pt x="143" y="19634"/>
                      <a:pt x="143" y="19813"/>
                      <a:pt x="132" y="19991"/>
                    </a:cubicBezTo>
                    <a:lnTo>
                      <a:pt x="3465" y="19991"/>
                    </a:lnTo>
                    <a:lnTo>
                      <a:pt x="3465" y="20658"/>
                    </a:lnTo>
                    <a:lnTo>
                      <a:pt x="120" y="20658"/>
                    </a:lnTo>
                    <a:cubicBezTo>
                      <a:pt x="120" y="20848"/>
                      <a:pt x="108" y="21027"/>
                      <a:pt x="96" y="21206"/>
                    </a:cubicBezTo>
                    <a:lnTo>
                      <a:pt x="3465" y="21206"/>
                    </a:lnTo>
                    <a:lnTo>
                      <a:pt x="3465" y="21872"/>
                    </a:lnTo>
                    <a:lnTo>
                      <a:pt x="84" y="21872"/>
                    </a:lnTo>
                    <a:cubicBezTo>
                      <a:pt x="84" y="22063"/>
                      <a:pt x="72" y="22241"/>
                      <a:pt x="72" y="22420"/>
                    </a:cubicBezTo>
                    <a:lnTo>
                      <a:pt x="3465" y="22420"/>
                    </a:lnTo>
                    <a:lnTo>
                      <a:pt x="3465" y="23099"/>
                    </a:lnTo>
                    <a:lnTo>
                      <a:pt x="48" y="23099"/>
                    </a:lnTo>
                    <a:cubicBezTo>
                      <a:pt x="48" y="23277"/>
                      <a:pt x="36" y="23456"/>
                      <a:pt x="24" y="23634"/>
                    </a:cubicBezTo>
                    <a:lnTo>
                      <a:pt x="3465" y="23634"/>
                    </a:lnTo>
                    <a:lnTo>
                      <a:pt x="3465" y="24313"/>
                    </a:lnTo>
                    <a:lnTo>
                      <a:pt x="13" y="24313"/>
                    </a:lnTo>
                    <a:lnTo>
                      <a:pt x="1" y="24861"/>
                    </a:lnTo>
                    <a:lnTo>
                      <a:pt x="3465" y="24861"/>
                    </a:lnTo>
                    <a:lnTo>
                      <a:pt x="3465" y="25528"/>
                    </a:lnTo>
                    <a:lnTo>
                      <a:pt x="6561" y="25528"/>
                    </a:lnTo>
                    <a:lnTo>
                      <a:pt x="6561" y="24861"/>
                    </a:lnTo>
                    <a:lnTo>
                      <a:pt x="10038" y="24861"/>
                    </a:lnTo>
                    <a:lnTo>
                      <a:pt x="10026" y="24313"/>
                    </a:lnTo>
                    <a:lnTo>
                      <a:pt x="6561" y="24313"/>
                    </a:lnTo>
                    <a:lnTo>
                      <a:pt x="6561" y="23646"/>
                    </a:lnTo>
                    <a:lnTo>
                      <a:pt x="10002" y="23646"/>
                    </a:lnTo>
                    <a:lnTo>
                      <a:pt x="9990" y="23099"/>
                    </a:lnTo>
                    <a:lnTo>
                      <a:pt x="6561" y="23099"/>
                    </a:lnTo>
                    <a:lnTo>
                      <a:pt x="6561" y="22420"/>
                    </a:lnTo>
                    <a:lnTo>
                      <a:pt x="9966" y="22420"/>
                    </a:lnTo>
                    <a:cubicBezTo>
                      <a:pt x="9966" y="22241"/>
                      <a:pt x="9954" y="22063"/>
                      <a:pt x="9942" y="21872"/>
                    </a:cubicBezTo>
                    <a:lnTo>
                      <a:pt x="6561" y="21872"/>
                    </a:lnTo>
                    <a:lnTo>
                      <a:pt x="6561" y="21206"/>
                    </a:lnTo>
                    <a:lnTo>
                      <a:pt x="9930" y="21206"/>
                    </a:lnTo>
                    <a:cubicBezTo>
                      <a:pt x="9930" y="21027"/>
                      <a:pt x="9919" y="20848"/>
                      <a:pt x="9919" y="20658"/>
                    </a:cubicBezTo>
                    <a:lnTo>
                      <a:pt x="6561" y="20658"/>
                    </a:lnTo>
                    <a:lnTo>
                      <a:pt x="6561" y="20003"/>
                    </a:lnTo>
                    <a:lnTo>
                      <a:pt x="9895" y="20003"/>
                    </a:lnTo>
                    <a:lnTo>
                      <a:pt x="9883" y="19455"/>
                    </a:lnTo>
                    <a:lnTo>
                      <a:pt x="6561" y="19455"/>
                    </a:lnTo>
                    <a:lnTo>
                      <a:pt x="6561" y="18777"/>
                    </a:lnTo>
                    <a:lnTo>
                      <a:pt x="9871" y="18777"/>
                    </a:lnTo>
                    <a:cubicBezTo>
                      <a:pt x="9871" y="18598"/>
                      <a:pt x="9859" y="18408"/>
                      <a:pt x="9859" y="18229"/>
                    </a:cubicBezTo>
                    <a:lnTo>
                      <a:pt x="6561" y="18229"/>
                    </a:lnTo>
                    <a:lnTo>
                      <a:pt x="6561" y="17562"/>
                    </a:lnTo>
                    <a:lnTo>
                      <a:pt x="9847" y="17562"/>
                    </a:lnTo>
                    <a:cubicBezTo>
                      <a:pt x="9847" y="17384"/>
                      <a:pt x="9847" y="17193"/>
                      <a:pt x="9835" y="17015"/>
                    </a:cubicBezTo>
                    <a:lnTo>
                      <a:pt x="6561" y="17015"/>
                    </a:lnTo>
                    <a:lnTo>
                      <a:pt x="6561" y="16348"/>
                    </a:lnTo>
                    <a:lnTo>
                      <a:pt x="9823" y="16348"/>
                    </a:lnTo>
                    <a:lnTo>
                      <a:pt x="9811" y="15800"/>
                    </a:lnTo>
                    <a:lnTo>
                      <a:pt x="6561" y="15800"/>
                    </a:lnTo>
                    <a:lnTo>
                      <a:pt x="6561" y="15133"/>
                    </a:lnTo>
                    <a:lnTo>
                      <a:pt x="9799" y="15133"/>
                    </a:lnTo>
                    <a:cubicBezTo>
                      <a:pt x="9799" y="14943"/>
                      <a:pt x="9799" y="14764"/>
                      <a:pt x="9799" y="14586"/>
                    </a:cubicBezTo>
                    <a:lnTo>
                      <a:pt x="6561" y="14586"/>
                    </a:lnTo>
                    <a:lnTo>
                      <a:pt x="6561" y="13907"/>
                    </a:lnTo>
                    <a:lnTo>
                      <a:pt x="9788" y="13907"/>
                    </a:lnTo>
                    <a:lnTo>
                      <a:pt x="9788" y="13359"/>
                    </a:lnTo>
                    <a:lnTo>
                      <a:pt x="6561" y="13359"/>
                    </a:lnTo>
                    <a:lnTo>
                      <a:pt x="6561" y="12693"/>
                    </a:lnTo>
                    <a:lnTo>
                      <a:pt x="9776" y="12693"/>
                    </a:lnTo>
                    <a:lnTo>
                      <a:pt x="9776" y="12145"/>
                    </a:lnTo>
                    <a:lnTo>
                      <a:pt x="6561" y="12145"/>
                    </a:lnTo>
                    <a:lnTo>
                      <a:pt x="6561" y="11490"/>
                    </a:lnTo>
                    <a:lnTo>
                      <a:pt x="9764" y="11490"/>
                    </a:lnTo>
                    <a:lnTo>
                      <a:pt x="9764" y="10942"/>
                    </a:lnTo>
                    <a:lnTo>
                      <a:pt x="6561" y="10942"/>
                    </a:lnTo>
                    <a:lnTo>
                      <a:pt x="6561" y="10264"/>
                    </a:lnTo>
                    <a:lnTo>
                      <a:pt x="9764" y="10264"/>
                    </a:lnTo>
                    <a:lnTo>
                      <a:pt x="9764" y="9716"/>
                    </a:lnTo>
                    <a:lnTo>
                      <a:pt x="6561" y="9716"/>
                    </a:lnTo>
                    <a:lnTo>
                      <a:pt x="6561" y="9049"/>
                    </a:lnTo>
                    <a:lnTo>
                      <a:pt x="9752" y="9049"/>
                    </a:lnTo>
                    <a:lnTo>
                      <a:pt x="9752" y="8502"/>
                    </a:lnTo>
                    <a:lnTo>
                      <a:pt x="6561" y="8502"/>
                    </a:lnTo>
                    <a:lnTo>
                      <a:pt x="6561" y="7835"/>
                    </a:lnTo>
                    <a:lnTo>
                      <a:pt x="9752" y="7835"/>
                    </a:lnTo>
                    <a:lnTo>
                      <a:pt x="9752" y="7287"/>
                    </a:lnTo>
                    <a:lnTo>
                      <a:pt x="6561" y="7287"/>
                    </a:lnTo>
                    <a:lnTo>
                      <a:pt x="6561" y="6620"/>
                    </a:lnTo>
                    <a:lnTo>
                      <a:pt x="9764" y="6620"/>
                    </a:lnTo>
                    <a:lnTo>
                      <a:pt x="9764" y="6073"/>
                    </a:lnTo>
                    <a:lnTo>
                      <a:pt x="6561" y="6073"/>
                    </a:lnTo>
                    <a:lnTo>
                      <a:pt x="6561" y="5406"/>
                    </a:lnTo>
                    <a:lnTo>
                      <a:pt x="9764" y="5406"/>
                    </a:lnTo>
                    <a:lnTo>
                      <a:pt x="9764" y="4858"/>
                    </a:lnTo>
                    <a:lnTo>
                      <a:pt x="6561" y="4858"/>
                    </a:lnTo>
                    <a:lnTo>
                      <a:pt x="6561" y="4192"/>
                    </a:lnTo>
                    <a:lnTo>
                      <a:pt x="9776" y="4192"/>
                    </a:lnTo>
                    <a:lnTo>
                      <a:pt x="9776" y="3644"/>
                    </a:lnTo>
                    <a:lnTo>
                      <a:pt x="6561" y="3644"/>
                    </a:lnTo>
                    <a:lnTo>
                      <a:pt x="6561" y="2977"/>
                    </a:lnTo>
                    <a:lnTo>
                      <a:pt x="9788" y="2977"/>
                    </a:lnTo>
                    <a:lnTo>
                      <a:pt x="9788" y="2429"/>
                    </a:lnTo>
                    <a:lnTo>
                      <a:pt x="6561" y="2429"/>
                    </a:lnTo>
                    <a:lnTo>
                      <a:pt x="6561" y="1763"/>
                    </a:lnTo>
                    <a:lnTo>
                      <a:pt x="9799" y="1763"/>
                    </a:lnTo>
                    <a:lnTo>
                      <a:pt x="9799" y="1215"/>
                    </a:lnTo>
                    <a:lnTo>
                      <a:pt x="6561" y="1215"/>
                    </a:lnTo>
                    <a:lnTo>
                      <a:pt x="6561" y="536"/>
                    </a:lnTo>
                    <a:lnTo>
                      <a:pt x="9835" y="536"/>
                    </a:lnTo>
                    <a:lnTo>
                      <a:pt x="98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6" name="Google Shape;1266;p37"/>
              <p:cNvGrpSpPr/>
              <p:nvPr/>
            </p:nvGrpSpPr>
            <p:grpSpPr>
              <a:xfrm>
                <a:off x="3314706" y="3760609"/>
                <a:ext cx="245410" cy="306308"/>
                <a:chOff x="3314706" y="3760609"/>
                <a:chExt cx="245410" cy="306308"/>
              </a:xfrm>
            </p:grpSpPr>
            <p:sp>
              <p:nvSpPr>
                <p:cNvPr id="1267" name="Google Shape;1267;p37"/>
                <p:cNvSpPr/>
                <p:nvPr/>
              </p:nvSpPr>
              <p:spPr>
                <a:xfrm>
                  <a:off x="3332767" y="3760609"/>
                  <a:ext cx="209288" cy="11083"/>
                </a:xfrm>
                <a:custGeom>
                  <a:avLst/>
                  <a:gdLst/>
                  <a:ahLst/>
                  <a:cxnLst/>
                  <a:rect l="l" t="t" r="r" b="b"/>
                  <a:pathLst>
                    <a:path w="10348" h="548" extrusionOk="0">
                      <a:moveTo>
                        <a:pt x="25" y="0"/>
                      </a:moveTo>
                      <a:cubicBezTo>
                        <a:pt x="25" y="179"/>
                        <a:pt x="1" y="357"/>
                        <a:pt x="1" y="548"/>
                      </a:cubicBezTo>
                      <a:lnTo>
                        <a:pt x="10347" y="548"/>
                      </a:lnTo>
                      <a:lnTo>
                        <a:pt x="103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7"/>
                <p:cNvSpPr/>
                <p:nvPr/>
              </p:nvSpPr>
              <p:spPr>
                <a:xfrm>
                  <a:off x="3331574" y="3785162"/>
                  <a:ext cx="211675" cy="11104"/>
                </a:xfrm>
                <a:custGeom>
                  <a:avLst/>
                  <a:gdLst/>
                  <a:ahLst/>
                  <a:cxnLst/>
                  <a:rect l="l" t="t" r="r" b="b"/>
                  <a:pathLst>
                    <a:path w="10466" h="549" extrusionOk="0">
                      <a:moveTo>
                        <a:pt x="24" y="1"/>
                      </a:moveTo>
                      <a:cubicBezTo>
                        <a:pt x="24" y="179"/>
                        <a:pt x="12" y="370"/>
                        <a:pt x="0" y="548"/>
                      </a:cubicBezTo>
                      <a:lnTo>
                        <a:pt x="10466" y="548"/>
                      </a:lnTo>
                      <a:cubicBezTo>
                        <a:pt x="10454" y="370"/>
                        <a:pt x="10442" y="179"/>
                        <a:pt x="10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7"/>
                <p:cNvSpPr/>
                <p:nvPr/>
              </p:nvSpPr>
              <p:spPr>
                <a:xfrm>
                  <a:off x="3330360" y="3809736"/>
                  <a:ext cx="213859" cy="11083"/>
                </a:xfrm>
                <a:custGeom>
                  <a:avLst/>
                  <a:gdLst/>
                  <a:ahLst/>
                  <a:cxnLst/>
                  <a:rect l="l" t="t" r="r" b="b"/>
                  <a:pathLst>
                    <a:path w="10574" h="548" extrusionOk="0">
                      <a:moveTo>
                        <a:pt x="25" y="0"/>
                      </a:moveTo>
                      <a:lnTo>
                        <a:pt x="1" y="548"/>
                      </a:lnTo>
                      <a:lnTo>
                        <a:pt x="10574" y="548"/>
                      </a:lnTo>
                      <a:lnTo>
                        <a:pt x="105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7"/>
                <p:cNvSpPr/>
                <p:nvPr/>
              </p:nvSpPr>
              <p:spPr>
                <a:xfrm>
                  <a:off x="3329167" y="3834289"/>
                  <a:ext cx="216488" cy="11104"/>
                </a:xfrm>
                <a:custGeom>
                  <a:avLst/>
                  <a:gdLst/>
                  <a:ahLst/>
                  <a:cxnLst/>
                  <a:rect l="l" t="t" r="r" b="b"/>
                  <a:pathLst>
                    <a:path w="10704" h="549" extrusionOk="0">
                      <a:moveTo>
                        <a:pt x="36" y="1"/>
                      </a:moveTo>
                      <a:cubicBezTo>
                        <a:pt x="24" y="191"/>
                        <a:pt x="12" y="370"/>
                        <a:pt x="0" y="548"/>
                      </a:cubicBezTo>
                      <a:lnTo>
                        <a:pt x="10704" y="548"/>
                      </a:lnTo>
                      <a:cubicBezTo>
                        <a:pt x="10692" y="370"/>
                        <a:pt x="10680" y="179"/>
                        <a:pt x="106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7"/>
                <p:cNvSpPr/>
                <p:nvPr/>
              </p:nvSpPr>
              <p:spPr>
                <a:xfrm>
                  <a:off x="3327954" y="3858862"/>
                  <a:ext cx="218915" cy="11083"/>
                </a:xfrm>
                <a:custGeom>
                  <a:avLst/>
                  <a:gdLst/>
                  <a:ahLst/>
                  <a:cxnLst/>
                  <a:rect l="l" t="t" r="r" b="b"/>
                  <a:pathLst>
                    <a:path w="10824" h="548" extrusionOk="0">
                      <a:moveTo>
                        <a:pt x="25" y="0"/>
                      </a:moveTo>
                      <a:cubicBezTo>
                        <a:pt x="13" y="191"/>
                        <a:pt x="1" y="369"/>
                        <a:pt x="1" y="548"/>
                      </a:cubicBezTo>
                      <a:lnTo>
                        <a:pt x="10823" y="548"/>
                      </a:lnTo>
                      <a:cubicBezTo>
                        <a:pt x="10812" y="369"/>
                        <a:pt x="10800" y="191"/>
                        <a:pt x="10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7"/>
                <p:cNvSpPr/>
                <p:nvPr/>
              </p:nvSpPr>
              <p:spPr>
                <a:xfrm>
                  <a:off x="3326518" y="3883415"/>
                  <a:ext cx="221787" cy="11104"/>
                </a:xfrm>
                <a:custGeom>
                  <a:avLst/>
                  <a:gdLst/>
                  <a:ahLst/>
                  <a:cxnLst/>
                  <a:rect l="l" t="t" r="r" b="b"/>
                  <a:pathLst>
                    <a:path w="10966" h="549" extrusionOk="0">
                      <a:moveTo>
                        <a:pt x="36" y="0"/>
                      </a:moveTo>
                      <a:cubicBezTo>
                        <a:pt x="24" y="191"/>
                        <a:pt x="12" y="370"/>
                        <a:pt x="0" y="548"/>
                      </a:cubicBezTo>
                      <a:lnTo>
                        <a:pt x="10966" y="548"/>
                      </a:lnTo>
                      <a:lnTo>
                        <a:pt x="109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7"/>
                <p:cNvSpPr/>
                <p:nvPr/>
              </p:nvSpPr>
              <p:spPr>
                <a:xfrm>
                  <a:off x="3325062" y="3908211"/>
                  <a:ext cx="224942" cy="11104"/>
                </a:xfrm>
                <a:custGeom>
                  <a:avLst/>
                  <a:gdLst/>
                  <a:ahLst/>
                  <a:cxnLst/>
                  <a:rect l="l" t="t" r="r" b="b"/>
                  <a:pathLst>
                    <a:path w="11122" h="549" extrusionOk="0">
                      <a:moveTo>
                        <a:pt x="37" y="1"/>
                      </a:moveTo>
                      <a:cubicBezTo>
                        <a:pt x="25" y="179"/>
                        <a:pt x="13" y="358"/>
                        <a:pt x="1" y="548"/>
                      </a:cubicBezTo>
                      <a:lnTo>
                        <a:pt x="11121" y="548"/>
                      </a:lnTo>
                      <a:cubicBezTo>
                        <a:pt x="11109" y="358"/>
                        <a:pt x="11097" y="179"/>
                        <a:pt x="110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7"/>
                <p:cNvSpPr/>
                <p:nvPr/>
              </p:nvSpPr>
              <p:spPr>
                <a:xfrm>
                  <a:off x="3323383" y="3932785"/>
                  <a:ext cx="227814" cy="11083"/>
                </a:xfrm>
                <a:custGeom>
                  <a:avLst/>
                  <a:gdLst/>
                  <a:ahLst/>
                  <a:cxnLst/>
                  <a:rect l="l" t="t" r="r" b="b"/>
                  <a:pathLst>
                    <a:path w="11264" h="548" extrusionOk="0">
                      <a:moveTo>
                        <a:pt x="36" y="0"/>
                      </a:moveTo>
                      <a:lnTo>
                        <a:pt x="0" y="548"/>
                      </a:lnTo>
                      <a:lnTo>
                        <a:pt x="11264" y="548"/>
                      </a:lnTo>
                      <a:lnTo>
                        <a:pt x="112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7"/>
                <p:cNvSpPr/>
                <p:nvPr/>
              </p:nvSpPr>
              <p:spPr>
                <a:xfrm>
                  <a:off x="3321947" y="3957338"/>
                  <a:ext cx="230949" cy="11104"/>
                </a:xfrm>
                <a:custGeom>
                  <a:avLst/>
                  <a:gdLst/>
                  <a:ahLst/>
                  <a:cxnLst/>
                  <a:rect l="l" t="t" r="r" b="b"/>
                  <a:pathLst>
                    <a:path w="11419" h="549" extrusionOk="0">
                      <a:moveTo>
                        <a:pt x="36" y="1"/>
                      </a:moveTo>
                      <a:lnTo>
                        <a:pt x="0" y="548"/>
                      </a:lnTo>
                      <a:lnTo>
                        <a:pt x="11418" y="548"/>
                      </a:lnTo>
                      <a:cubicBezTo>
                        <a:pt x="11406" y="370"/>
                        <a:pt x="11394" y="179"/>
                        <a:pt x="11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7"/>
                <p:cNvSpPr/>
                <p:nvPr/>
              </p:nvSpPr>
              <p:spPr>
                <a:xfrm>
                  <a:off x="3320248" y="3982154"/>
                  <a:ext cx="234327" cy="11083"/>
                </a:xfrm>
                <a:custGeom>
                  <a:avLst/>
                  <a:gdLst/>
                  <a:ahLst/>
                  <a:cxnLst/>
                  <a:rect l="l" t="t" r="r" b="b"/>
                  <a:pathLst>
                    <a:path w="11586" h="548" extrusionOk="0">
                      <a:moveTo>
                        <a:pt x="48" y="0"/>
                      </a:moveTo>
                      <a:cubicBezTo>
                        <a:pt x="25" y="179"/>
                        <a:pt x="13" y="357"/>
                        <a:pt x="1" y="548"/>
                      </a:cubicBezTo>
                      <a:lnTo>
                        <a:pt x="11585" y="548"/>
                      </a:lnTo>
                      <a:cubicBezTo>
                        <a:pt x="11574" y="357"/>
                        <a:pt x="11562" y="179"/>
                        <a:pt x="11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7"/>
                <p:cNvSpPr/>
                <p:nvPr/>
              </p:nvSpPr>
              <p:spPr>
                <a:xfrm>
                  <a:off x="3318327" y="4006464"/>
                  <a:ext cx="237927" cy="11104"/>
                </a:xfrm>
                <a:custGeom>
                  <a:avLst/>
                  <a:gdLst/>
                  <a:ahLst/>
                  <a:cxnLst/>
                  <a:rect l="l" t="t" r="r" b="b"/>
                  <a:pathLst>
                    <a:path w="11764" h="549" extrusionOk="0">
                      <a:moveTo>
                        <a:pt x="48" y="1"/>
                      </a:moveTo>
                      <a:lnTo>
                        <a:pt x="0" y="548"/>
                      </a:lnTo>
                      <a:lnTo>
                        <a:pt x="11764" y="548"/>
                      </a:lnTo>
                      <a:lnTo>
                        <a:pt x="117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7"/>
                <p:cNvSpPr/>
                <p:nvPr/>
              </p:nvSpPr>
              <p:spPr>
                <a:xfrm>
                  <a:off x="3316648" y="4031017"/>
                  <a:ext cx="241547" cy="11104"/>
                </a:xfrm>
                <a:custGeom>
                  <a:avLst/>
                  <a:gdLst/>
                  <a:ahLst/>
                  <a:cxnLst/>
                  <a:rect l="l" t="t" r="r" b="b"/>
                  <a:pathLst>
                    <a:path w="11943" h="549" extrusionOk="0">
                      <a:moveTo>
                        <a:pt x="36" y="1"/>
                      </a:moveTo>
                      <a:lnTo>
                        <a:pt x="0" y="549"/>
                      </a:lnTo>
                      <a:lnTo>
                        <a:pt x="11942" y="549"/>
                      </a:lnTo>
                      <a:cubicBezTo>
                        <a:pt x="11930" y="370"/>
                        <a:pt x="11918" y="191"/>
                        <a:pt x="118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7"/>
                <p:cNvSpPr/>
                <p:nvPr/>
              </p:nvSpPr>
              <p:spPr>
                <a:xfrm>
                  <a:off x="3314706" y="4055834"/>
                  <a:ext cx="245410" cy="11083"/>
                </a:xfrm>
                <a:custGeom>
                  <a:avLst/>
                  <a:gdLst/>
                  <a:ahLst/>
                  <a:cxnLst/>
                  <a:rect l="l" t="t" r="r" b="b"/>
                  <a:pathLst>
                    <a:path w="12134" h="548" extrusionOk="0">
                      <a:moveTo>
                        <a:pt x="48" y="0"/>
                      </a:moveTo>
                      <a:cubicBezTo>
                        <a:pt x="25" y="179"/>
                        <a:pt x="13" y="358"/>
                        <a:pt x="1" y="548"/>
                      </a:cubicBezTo>
                      <a:lnTo>
                        <a:pt x="12133" y="548"/>
                      </a:lnTo>
                      <a:cubicBezTo>
                        <a:pt x="12121" y="358"/>
                        <a:pt x="12098" y="179"/>
                        <a:pt x="120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0" name="Google Shape;1280;p37"/>
            <p:cNvGrpSpPr/>
            <p:nvPr/>
          </p:nvGrpSpPr>
          <p:grpSpPr>
            <a:xfrm>
              <a:off x="2403571" y="2128781"/>
              <a:ext cx="92075" cy="238325"/>
              <a:chOff x="890388" y="614563"/>
              <a:chExt cx="154800" cy="400545"/>
            </a:xfrm>
          </p:grpSpPr>
          <p:sp>
            <p:nvSpPr>
              <p:cNvPr id="1281" name="Google Shape;1281;p37"/>
              <p:cNvSpPr/>
              <p:nvPr/>
            </p:nvSpPr>
            <p:spPr>
              <a:xfrm>
                <a:off x="890388" y="904109"/>
                <a:ext cx="154800" cy="1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7"/>
              <p:cNvSpPr/>
              <p:nvPr/>
            </p:nvSpPr>
            <p:spPr>
              <a:xfrm>
                <a:off x="954375" y="614563"/>
                <a:ext cx="26700" cy="29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83" name="Google Shape;1283;p37"/>
          <p:cNvSpPr/>
          <p:nvPr/>
        </p:nvSpPr>
        <p:spPr>
          <a:xfrm>
            <a:off x="-123976" y="929250"/>
            <a:ext cx="2145671" cy="2145671"/>
          </a:xfrm>
          <a:custGeom>
            <a:avLst/>
            <a:gdLst/>
            <a:ahLst/>
            <a:cxnLst/>
            <a:rect l="l" t="t" r="r" b="b"/>
            <a:pathLst>
              <a:path w="38755" h="38755" extrusionOk="0">
                <a:moveTo>
                  <a:pt x="19384" y="0"/>
                </a:moveTo>
                <a:cubicBezTo>
                  <a:pt x="8680" y="0"/>
                  <a:pt x="0" y="8668"/>
                  <a:pt x="0" y="19371"/>
                </a:cubicBezTo>
                <a:cubicBezTo>
                  <a:pt x="0" y="30075"/>
                  <a:pt x="8680" y="38755"/>
                  <a:pt x="19384" y="38755"/>
                </a:cubicBezTo>
                <a:cubicBezTo>
                  <a:pt x="30087" y="38755"/>
                  <a:pt x="38755" y="30075"/>
                  <a:pt x="38755" y="19371"/>
                </a:cubicBezTo>
                <a:cubicBezTo>
                  <a:pt x="38755" y="8668"/>
                  <a:pt x="30087" y="0"/>
                  <a:pt x="19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37"/>
          <p:cNvGrpSpPr/>
          <p:nvPr/>
        </p:nvGrpSpPr>
        <p:grpSpPr>
          <a:xfrm>
            <a:off x="130894" y="411894"/>
            <a:ext cx="1438961" cy="4559433"/>
            <a:chOff x="6286425" y="411894"/>
            <a:chExt cx="1438961" cy="4559433"/>
          </a:xfrm>
        </p:grpSpPr>
        <p:sp>
          <p:nvSpPr>
            <p:cNvPr id="1285" name="Google Shape;1285;p37"/>
            <p:cNvSpPr/>
            <p:nvPr/>
          </p:nvSpPr>
          <p:spPr>
            <a:xfrm>
              <a:off x="6335458" y="4312296"/>
              <a:ext cx="1340896" cy="659030"/>
            </a:xfrm>
            <a:custGeom>
              <a:avLst/>
              <a:gdLst/>
              <a:ahLst/>
              <a:cxnLst/>
              <a:rect l="l" t="t" r="r" b="b"/>
              <a:pathLst>
                <a:path w="24421" h="12002" extrusionOk="0">
                  <a:moveTo>
                    <a:pt x="1" y="0"/>
                  </a:moveTo>
                  <a:lnTo>
                    <a:pt x="1" y="12002"/>
                  </a:lnTo>
                  <a:lnTo>
                    <a:pt x="24421" y="12002"/>
                  </a:lnTo>
                  <a:lnTo>
                    <a:pt x="244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7"/>
            <p:cNvSpPr/>
            <p:nvPr/>
          </p:nvSpPr>
          <p:spPr>
            <a:xfrm>
              <a:off x="6286425" y="4783635"/>
              <a:ext cx="1438961" cy="93567"/>
            </a:xfrm>
            <a:custGeom>
              <a:avLst/>
              <a:gdLst/>
              <a:ahLst/>
              <a:cxnLst/>
              <a:rect l="l" t="t" r="r" b="b"/>
              <a:pathLst>
                <a:path w="26207" h="1704" extrusionOk="0">
                  <a:moveTo>
                    <a:pt x="846" y="1"/>
                  </a:moveTo>
                  <a:cubicBezTo>
                    <a:pt x="382" y="1"/>
                    <a:pt x="1" y="382"/>
                    <a:pt x="1" y="858"/>
                  </a:cubicBezTo>
                  <a:cubicBezTo>
                    <a:pt x="1" y="1322"/>
                    <a:pt x="382" y="1703"/>
                    <a:pt x="846" y="1703"/>
                  </a:cubicBezTo>
                  <a:lnTo>
                    <a:pt x="25361" y="1703"/>
                  </a:lnTo>
                  <a:cubicBezTo>
                    <a:pt x="25826" y="1703"/>
                    <a:pt x="26207" y="1322"/>
                    <a:pt x="26207" y="858"/>
                  </a:cubicBezTo>
                  <a:cubicBezTo>
                    <a:pt x="26207" y="382"/>
                    <a:pt x="25826" y="1"/>
                    <a:pt x="25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7"/>
            <p:cNvSpPr/>
            <p:nvPr/>
          </p:nvSpPr>
          <p:spPr>
            <a:xfrm>
              <a:off x="6286425" y="4595352"/>
              <a:ext cx="1438961" cy="93567"/>
            </a:xfrm>
            <a:custGeom>
              <a:avLst/>
              <a:gdLst/>
              <a:ahLst/>
              <a:cxnLst/>
              <a:rect l="l" t="t" r="r" b="b"/>
              <a:pathLst>
                <a:path w="26207" h="1704" extrusionOk="0">
                  <a:moveTo>
                    <a:pt x="846" y="1"/>
                  </a:moveTo>
                  <a:cubicBezTo>
                    <a:pt x="382" y="1"/>
                    <a:pt x="1" y="382"/>
                    <a:pt x="1" y="846"/>
                  </a:cubicBezTo>
                  <a:cubicBezTo>
                    <a:pt x="1" y="1322"/>
                    <a:pt x="382" y="1703"/>
                    <a:pt x="846" y="1703"/>
                  </a:cubicBezTo>
                  <a:lnTo>
                    <a:pt x="25361" y="1703"/>
                  </a:lnTo>
                  <a:cubicBezTo>
                    <a:pt x="25826" y="1703"/>
                    <a:pt x="26207" y="1322"/>
                    <a:pt x="26207" y="846"/>
                  </a:cubicBezTo>
                  <a:cubicBezTo>
                    <a:pt x="26207" y="382"/>
                    <a:pt x="25826" y="1"/>
                    <a:pt x="25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7"/>
            <p:cNvSpPr/>
            <p:nvPr/>
          </p:nvSpPr>
          <p:spPr>
            <a:xfrm>
              <a:off x="6286425" y="4406410"/>
              <a:ext cx="1438961" cy="93567"/>
            </a:xfrm>
            <a:custGeom>
              <a:avLst/>
              <a:gdLst/>
              <a:ahLst/>
              <a:cxnLst/>
              <a:rect l="l" t="t" r="r" b="b"/>
              <a:pathLst>
                <a:path w="26207" h="1704" extrusionOk="0">
                  <a:moveTo>
                    <a:pt x="846" y="1"/>
                  </a:moveTo>
                  <a:cubicBezTo>
                    <a:pt x="382" y="1"/>
                    <a:pt x="1" y="382"/>
                    <a:pt x="1" y="846"/>
                  </a:cubicBezTo>
                  <a:cubicBezTo>
                    <a:pt x="1" y="1322"/>
                    <a:pt x="382" y="1703"/>
                    <a:pt x="846" y="1703"/>
                  </a:cubicBezTo>
                  <a:lnTo>
                    <a:pt x="25361" y="1703"/>
                  </a:lnTo>
                  <a:cubicBezTo>
                    <a:pt x="25826" y="1703"/>
                    <a:pt x="26207" y="1322"/>
                    <a:pt x="26207" y="846"/>
                  </a:cubicBezTo>
                  <a:cubicBezTo>
                    <a:pt x="26207" y="382"/>
                    <a:pt x="25826" y="1"/>
                    <a:pt x="25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7"/>
            <p:cNvSpPr/>
            <p:nvPr/>
          </p:nvSpPr>
          <p:spPr>
            <a:xfrm>
              <a:off x="6947414" y="2261447"/>
              <a:ext cx="116404" cy="1882919"/>
            </a:xfrm>
            <a:custGeom>
              <a:avLst/>
              <a:gdLst/>
              <a:ahLst/>
              <a:cxnLst/>
              <a:rect l="l" t="t" r="r" b="b"/>
              <a:pathLst>
                <a:path w="2120" h="34291" extrusionOk="0">
                  <a:moveTo>
                    <a:pt x="0" y="1"/>
                  </a:moveTo>
                  <a:lnTo>
                    <a:pt x="0" y="34290"/>
                  </a:lnTo>
                  <a:lnTo>
                    <a:pt x="2119" y="34290"/>
                  </a:lnTo>
                  <a:lnTo>
                    <a:pt x="21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7"/>
            <p:cNvSpPr/>
            <p:nvPr/>
          </p:nvSpPr>
          <p:spPr>
            <a:xfrm>
              <a:off x="6864392" y="3319213"/>
              <a:ext cx="283103" cy="41896"/>
            </a:xfrm>
            <a:custGeom>
              <a:avLst/>
              <a:gdLst/>
              <a:ahLst/>
              <a:cxnLst/>
              <a:rect l="l" t="t" r="r" b="b"/>
              <a:pathLst>
                <a:path w="5156" h="763" extrusionOk="0">
                  <a:moveTo>
                    <a:pt x="381" y="1"/>
                  </a:moveTo>
                  <a:cubicBezTo>
                    <a:pt x="179" y="1"/>
                    <a:pt x="0" y="167"/>
                    <a:pt x="0" y="382"/>
                  </a:cubicBezTo>
                  <a:cubicBezTo>
                    <a:pt x="0" y="584"/>
                    <a:pt x="179" y="763"/>
                    <a:pt x="381" y="763"/>
                  </a:cubicBezTo>
                  <a:lnTo>
                    <a:pt x="4774" y="763"/>
                  </a:lnTo>
                  <a:cubicBezTo>
                    <a:pt x="4977" y="763"/>
                    <a:pt x="5155" y="584"/>
                    <a:pt x="5155" y="382"/>
                  </a:cubicBezTo>
                  <a:cubicBezTo>
                    <a:pt x="5155" y="167"/>
                    <a:pt x="4977" y="1"/>
                    <a:pt x="47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7"/>
            <p:cNvSpPr/>
            <p:nvPr/>
          </p:nvSpPr>
          <p:spPr>
            <a:xfrm>
              <a:off x="6864392" y="3194350"/>
              <a:ext cx="283103" cy="41896"/>
            </a:xfrm>
            <a:custGeom>
              <a:avLst/>
              <a:gdLst/>
              <a:ahLst/>
              <a:cxnLst/>
              <a:rect l="l" t="t" r="r" b="b"/>
              <a:pathLst>
                <a:path w="5156" h="763" extrusionOk="0">
                  <a:moveTo>
                    <a:pt x="381" y="1"/>
                  </a:moveTo>
                  <a:cubicBezTo>
                    <a:pt x="179" y="1"/>
                    <a:pt x="0" y="179"/>
                    <a:pt x="0" y="382"/>
                  </a:cubicBezTo>
                  <a:cubicBezTo>
                    <a:pt x="0" y="596"/>
                    <a:pt x="179" y="763"/>
                    <a:pt x="381" y="763"/>
                  </a:cubicBezTo>
                  <a:lnTo>
                    <a:pt x="4774" y="763"/>
                  </a:lnTo>
                  <a:cubicBezTo>
                    <a:pt x="4977" y="763"/>
                    <a:pt x="5155" y="596"/>
                    <a:pt x="5155" y="382"/>
                  </a:cubicBezTo>
                  <a:cubicBezTo>
                    <a:pt x="5155" y="179"/>
                    <a:pt x="4977" y="1"/>
                    <a:pt x="47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7"/>
            <p:cNvSpPr/>
            <p:nvPr/>
          </p:nvSpPr>
          <p:spPr>
            <a:xfrm>
              <a:off x="6994470" y="411894"/>
              <a:ext cx="22951" cy="977508"/>
            </a:xfrm>
            <a:custGeom>
              <a:avLst/>
              <a:gdLst/>
              <a:ahLst/>
              <a:cxnLst/>
              <a:rect l="l" t="t" r="r" b="b"/>
              <a:pathLst>
                <a:path w="418" h="17802" extrusionOk="0">
                  <a:moveTo>
                    <a:pt x="195" y="1"/>
                  </a:moveTo>
                  <a:cubicBezTo>
                    <a:pt x="85" y="1"/>
                    <a:pt x="0" y="92"/>
                    <a:pt x="0" y="204"/>
                  </a:cubicBezTo>
                  <a:lnTo>
                    <a:pt x="0" y="17802"/>
                  </a:lnTo>
                  <a:lnTo>
                    <a:pt x="417" y="17802"/>
                  </a:lnTo>
                  <a:lnTo>
                    <a:pt x="417" y="204"/>
                  </a:lnTo>
                  <a:cubicBezTo>
                    <a:pt x="417" y="85"/>
                    <a:pt x="322" y="2"/>
                    <a:pt x="215" y="2"/>
                  </a:cubicBezTo>
                  <a:cubicBezTo>
                    <a:pt x="208" y="1"/>
                    <a:pt x="2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7"/>
            <p:cNvSpPr/>
            <p:nvPr/>
          </p:nvSpPr>
          <p:spPr>
            <a:xfrm>
              <a:off x="6974868" y="1224601"/>
              <a:ext cx="62155" cy="457016"/>
            </a:xfrm>
            <a:custGeom>
              <a:avLst/>
              <a:gdLst/>
              <a:ahLst/>
              <a:cxnLst/>
              <a:rect l="l" t="t" r="r" b="b"/>
              <a:pathLst>
                <a:path w="1132" h="8323" extrusionOk="0">
                  <a:moveTo>
                    <a:pt x="572" y="0"/>
                  </a:moveTo>
                  <a:cubicBezTo>
                    <a:pt x="250" y="0"/>
                    <a:pt x="0" y="250"/>
                    <a:pt x="0" y="560"/>
                  </a:cubicBezTo>
                  <a:lnTo>
                    <a:pt x="0" y="8323"/>
                  </a:lnTo>
                  <a:lnTo>
                    <a:pt x="1131" y="8323"/>
                  </a:lnTo>
                  <a:lnTo>
                    <a:pt x="1131" y="560"/>
                  </a:lnTo>
                  <a:cubicBezTo>
                    <a:pt x="1131" y="250"/>
                    <a:pt x="881" y="0"/>
                    <a:pt x="5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7"/>
            <p:cNvSpPr/>
            <p:nvPr/>
          </p:nvSpPr>
          <p:spPr>
            <a:xfrm>
              <a:off x="6851269" y="1669803"/>
              <a:ext cx="309294" cy="145182"/>
            </a:xfrm>
            <a:custGeom>
              <a:avLst/>
              <a:gdLst/>
              <a:ahLst/>
              <a:cxnLst/>
              <a:rect l="l" t="t" r="r" b="b"/>
              <a:pathLst>
                <a:path w="5633" h="2644" extrusionOk="0">
                  <a:moveTo>
                    <a:pt x="1" y="0"/>
                  </a:moveTo>
                  <a:lnTo>
                    <a:pt x="1" y="2644"/>
                  </a:lnTo>
                  <a:lnTo>
                    <a:pt x="5633" y="2644"/>
                  </a:lnTo>
                  <a:lnTo>
                    <a:pt x="56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7"/>
            <p:cNvSpPr/>
            <p:nvPr/>
          </p:nvSpPr>
          <p:spPr>
            <a:xfrm>
              <a:off x="6816622" y="1785496"/>
              <a:ext cx="378587" cy="155011"/>
            </a:xfrm>
            <a:custGeom>
              <a:avLst/>
              <a:gdLst/>
              <a:ahLst/>
              <a:cxnLst/>
              <a:rect l="l" t="t" r="r" b="b"/>
              <a:pathLst>
                <a:path w="6895" h="2823" extrusionOk="0">
                  <a:moveTo>
                    <a:pt x="1" y="1"/>
                  </a:moveTo>
                  <a:lnTo>
                    <a:pt x="1" y="2823"/>
                  </a:lnTo>
                  <a:lnTo>
                    <a:pt x="6895" y="2823"/>
                  </a:lnTo>
                  <a:lnTo>
                    <a:pt x="6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7"/>
            <p:cNvSpPr/>
            <p:nvPr/>
          </p:nvSpPr>
          <p:spPr>
            <a:xfrm>
              <a:off x="6741452" y="1875053"/>
              <a:ext cx="528924" cy="483208"/>
            </a:xfrm>
            <a:custGeom>
              <a:avLst/>
              <a:gdLst/>
              <a:ahLst/>
              <a:cxnLst/>
              <a:rect l="l" t="t" r="r" b="b"/>
              <a:pathLst>
                <a:path w="9633" h="8800" extrusionOk="0">
                  <a:moveTo>
                    <a:pt x="1" y="1"/>
                  </a:moveTo>
                  <a:lnTo>
                    <a:pt x="1" y="4073"/>
                  </a:lnTo>
                  <a:lnTo>
                    <a:pt x="1" y="4740"/>
                  </a:lnTo>
                  <a:lnTo>
                    <a:pt x="1" y="8800"/>
                  </a:lnTo>
                  <a:lnTo>
                    <a:pt x="9633" y="8800"/>
                  </a:lnTo>
                  <a:lnTo>
                    <a:pt x="9633" y="4740"/>
                  </a:lnTo>
                  <a:lnTo>
                    <a:pt x="9633" y="4073"/>
                  </a:lnTo>
                  <a:lnTo>
                    <a:pt x="9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7"/>
            <p:cNvSpPr/>
            <p:nvPr/>
          </p:nvSpPr>
          <p:spPr>
            <a:xfrm>
              <a:off x="6722509" y="2284344"/>
              <a:ext cx="566865" cy="36625"/>
            </a:xfrm>
            <a:custGeom>
              <a:avLst/>
              <a:gdLst/>
              <a:ahLst/>
              <a:cxnLst/>
              <a:rect l="l" t="t" r="r" b="b"/>
              <a:pathLst>
                <a:path w="10324" h="667" extrusionOk="0">
                  <a:moveTo>
                    <a:pt x="334" y="0"/>
                  </a:moveTo>
                  <a:cubicBezTo>
                    <a:pt x="143" y="0"/>
                    <a:pt x="0" y="155"/>
                    <a:pt x="0" y="334"/>
                  </a:cubicBezTo>
                  <a:cubicBezTo>
                    <a:pt x="0" y="524"/>
                    <a:pt x="143" y="667"/>
                    <a:pt x="334" y="667"/>
                  </a:cubicBezTo>
                  <a:lnTo>
                    <a:pt x="9990" y="667"/>
                  </a:lnTo>
                  <a:cubicBezTo>
                    <a:pt x="10180" y="667"/>
                    <a:pt x="10323" y="524"/>
                    <a:pt x="10323" y="334"/>
                  </a:cubicBezTo>
                  <a:cubicBezTo>
                    <a:pt x="10323" y="155"/>
                    <a:pt x="10180" y="0"/>
                    <a:pt x="9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7"/>
            <p:cNvSpPr/>
            <p:nvPr/>
          </p:nvSpPr>
          <p:spPr>
            <a:xfrm>
              <a:off x="6722509" y="2209778"/>
              <a:ext cx="566865" cy="37339"/>
            </a:xfrm>
            <a:custGeom>
              <a:avLst/>
              <a:gdLst/>
              <a:ahLst/>
              <a:cxnLst/>
              <a:rect l="l" t="t" r="r" b="b"/>
              <a:pathLst>
                <a:path w="10324" h="680" extrusionOk="0">
                  <a:moveTo>
                    <a:pt x="334" y="1"/>
                  </a:moveTo>
                  <a:cubicBezTo>
                    <a:pt x="143" y="1"/>
                    <a:pt x="0" y="156"/>
                    <a:pt x="0" y="334"/>
                  </a:cubicBezTo>
                  <a:cubicBezTo>
                    <a:pt x="0" y="525"/>
                    <a:pt x="143" y="680"/>
                    <a:pt x="334" y="680"/>
                  </a:cubicBezTo>
                  <a:lnTo>
                    <a:pt x="9990" y="680"/>
                  </a:lnTo>
                  <a:cubicBezTo>
                    <a:pt x="10180" y="680"/>
                    <a:pt x="10323" y="525"/>
                    <a:pt x="10323" y="334"/>
                  </a:cubicBezTo>
                  <a:cubicBezTo>
                    <a:pt x="10323" y="156"/>
                    <a:pt x="10180" y="1"/>
                    <a:pt x="9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7"/>
            <p:cNvSpPr/>
            <p:nvPr/>
          </p:nvSpPr>
          <p:spPr>
            <a:xfrm>
              <a:off x="6722509" y="2135925"/>
              <a:ext cx="566865" cy="36680"/>
            </a:xfrm>
            <a:custGeom>
              <a:avLst/>
              <a:gdLst/>
              <a:ahLst/>
              <a:cxnLst/>
              <a:rect l="l" t="t" r="r" b="b"/>
              <a:pathLst>
                <a:path w="10324" h="668" extrusionOk="0">
                  <a:moveTo>
                    <a:pt x="334" y="1"/>
                  </a:moveTo>
                  <a:cubicBezTo>
                    <a:pt x="143" y="1"/>
                    <a:pt x="0" y="143"/>
                    <a:pt x="0" y="334"/>
                  </a:cubicBezTo>
                  <a:cubicBezTo>
                    <a:pt x="0" y="512"/>
                    <a:pt x="143" y="667"/>
                    <a:pt x="334" y="667"/>
                  </a:cubicBezTo>
                  <a:lnTo>
                    <a:pt x="9990" y="667"/>
                  </a:lnTo>
                  <a:cubicBezTo>
                    <a:pt x="10180" y="667"/>
                    <a:pt x="10323" y="512"/>
                    <a:pt x="10323" y="334"/>
                  </a:cubicBezTo>
                  <a:cubicBezTo>
                    <a:pt x="10323" y="143"/>
                    <a:pt x="10180" y="1"/>
                    <a:pt x="9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7"/>
            <p:cNvSpPr/>
            <p:nvPr/>
          </p:nvSpPr>
          <p:spPr>
            <a:xfrm>
              <a:off x="6722509" y="2060755"/>
              <a:ext cx="566865" cy="37284"/>
            </a:xfrm>
            <a:custGeom>
              <a:avLst/>
              <a:gdLst/>
              <a:ahLst/>
              <a:cxnLst/>
              <a:rect l="l" t="t" r="r" b="b"/>
              <a:pathLst>
                <a:path w="10324" h="679" extrusionOk="0">
                  <a:moveTo>
                    <a:pt x="334" y="0"/>
                  </a:moveTo>
                  <a:cubicBezTo>
                    <a:pt x="143" y="0"/>
                    <a:pt x="0" y="155"/>
                    <a:pt x="0" y="346"/>
                  </a:cubicBezTo>
                  <a:cubicBezTo>
                    <a:pt x="0" y="524"/>
                    <a:pt x="143" y="679"/>
                    <a:pt x="334" y="679"/>
                  </a:cubicBezTo>
                  <a:lnTo>
                    <a:pt x="9990" y="679"/>
                  </a:lnTo>
                  <a:cubicBezTo>
                    <a:pt x="10180" y="679"/>
                    <a:pt x="10323" y="524"/>
                    <a:pt x="10323" y="346"/>
                  </a:cubicBezTo>
                  <a:cubicBezTo>
                    <a:pt x="10323" y="155"/>
                    <a:pt x="10180" y="0"/>
                    <a:pt x="9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7"/>
            <p:cNvSpPr/>
            <p:nvPr/>
          </p:nvSpPr>
          <p:spPr>
            <a:xfrm>
              <a:off x="6722509" y="1986847"/>
              <a:ext cx="566865" cy="36680"/>
            </a:xfrm>
            <a:custGeom>
              <a:avLst/>
              <a:gdLst/>
              <a:ahLst/>
              <a:cxnLst/>
              <a:rect l="l" t="t" r="r" b="b"/>
              <a:pathLst>
                <a:path w="10324" h="668" extrusionOk="0">
                  <a:moveTo>
                    <a:pt x="334" y="1"/>
                  </a:moveTo>
                  <a:cubicBezTo>
                    <a:pt x="143" y="1"/>
                    <a:pt x="0" y="144"/>
                    <a:pt x="0" y="334"/>
                  </a:cubicBezTo>
                  <a:cubicBezTo>
                    <a:pt x="0" y="513"/>
                    <a:pt x="143" y="668"/>
                    <a:pt x="334" y="668"/>
                  </a:cubicBezTo>
                  <a:lnTo>
                    <a:pt x="9990" y="668"/>
                  </a:lnTo>
                  <a:cubicBezTo>
                    <a:pt x="10180" y="668"/>
                    <a:pt x="10323" y="513"/>
                    <a:pt x="10323" y="334"/>
                  </a:cubicBezTo>
                  <a:cubicBezTo>
                    <a:pt x="10323" y="144"/>
                    <a:pt x="10180" y="1"/>
                    <a:pt x="9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7"/>
            <p:cNvSpPr/>
            <p:nvPr/>
          </p:nvSpPr>
          <p:spPr>
            <a:xfrm>
              <a:off x="6722509" y="1912336"/>
              <a:ext cx="566865" cy="36680"/>
            </a:xfrm>
            <a:custGeom>
              <a:avLst/>
              <a:gdLst/>
              <a:ahLst/>
              <a:cxnLst/>
              <a:rect l="l" t="t" r="r" b="b"/>
              <a:pathLst>
                <a:path w="10324" h="668" extrusionOk="0">
                  <a:moveTo>
                    <a:pt x="334" y="1"/>
                  </a:moveTo>
                  <a:cubicBezTo>
                    <a:pt x="143" y="1"/>
                    <a:pt x="0" y="143"/>
                    <a:pt x="0" y="334"/>
                  </a:cubicBezTo>
                  <a:cubicBezTo>
                    <a:pt x="0" y="513"/>
                    <a:pt x="143" y="667"/>
                    <a:pt x="334" y="667"/>
                  </a:cubicBezTo>
                  <a:lnTo>
                    <a:pt x="9990" y="667"/>
                  </a:lnTo>
                  <a:cubicBezTo>
                    <a:pt x="10180" y="667"/>
                    <a:pt x="10323" y="513"/>
                    <a:pt x="10323" y="334"/>
                  </a:cubicBezTo>
                  <a:cubicBezTo>
                    <a:pt x="10323" y="143"/>
                    <a:pt x="10180" y="1"/>
                    <a:pt x="9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7"/>
            <p:cNvSpPr/>
            <p:nvPr/>
          </p:nvSpPr>
          <p:spPr>
            <a:xfrm>
              <a:off x="6766984" y="4076957"/>
              <a:ext cx="477915" cy="235399"/>
            </a:xfrm>
            <a:custGeom>
              <a:avLst/>
              <a:gdLst/>
              <a:ahLst/>
              <a:cxnLst/>
              <a:rect l="l" t="t" r="r" b="b"/>
              <a:pathLst>
                <a:path w="8704" h="4287" extrusionOk="0">
                  <a:moveTo>
                    <a:pt x="0" y="0"/>
                  </a:moveTo>
                  <a:lnTo>
                    <a:pt x="0" y="4286"/>
                  </a:lnTo>
                  <a:lnTo>
                    <a:pt x="8704" y="4286"/>
                  </a:lnTo>
                  <a:lnTo>
                    <a:pt x="87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7"/>
            <p:cNvSpPr/>
            <p:nvPr/>
          </p:nvSpPr>
          <p:spPr>
            <a:xfrm>
              <a:off x="6749963" y="4245582"/>
              <a:ext cx="511958" cy="32781"/>
            </a:xfrm>
            <a:custGeom>
              <a:avLst/>
              <a:gdLst/>
              <a:ahLst/>
              <a:cxnLst/>
              <a:rect l="l" t="t" r="r" b="b"/>
              <a:pathLst>
                <a:path w="9324" h="597" extrusionOk="0">
                  <a:moveTo>
                    <a:pt x="298" y="1"/>
                  </a:moveTo>
                  <a:cubicBezTo>
                    <a:pt x="131" y="1"/>
                    <a:pt x="0" y="132"/>
                    <a:pt x="0" y="299"/>
                  </a:cubicBezTo>
                  <a:cubicBezTo>
                    <a:pt x="0" y="465"/>
                    <a:pt x="131" y="596"/>
                    <a:pt x="298" y="596"/>
                  </a:cubicBezTo>
                  <a:lnTo>
                    <a:pt x="9025" y="596"/>
                  </a:lnTo>
                  <a:cubicBezTo>
                    <a:pt x="9192" y="596"/>
                    <a:pt x="9323" y="465"/>
                    <a:pt x="9323" y="299"/>
                  </a:cubicBezTo>
                  <a:cubicBezTo>
                    <a:pt x="9323" y="132"/>
                    <a:pt x="9192" y="1"/>
                    <a:pt x="90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7"/>
            <p:cNvSpPr/>
            <p:nvPr/>
          </p:nvSpPr>
          <p:spPr>
            <a:xfrm>
              <a:off x="6749963" y="4178923"/>
              <a:ext cx="511958" cy="32726"/>
            </a:xfrm>
            <a:custGeom>
              <a:avLst/>
              <a:gdLst/>
              <a:ahLst/>
              <a:cxnLst/>
              <a:rect l="l" t="t" r="r" b="b"/>
              <a:pathLst>
                <a:path w="9324" h="596" extrusionOk="0">
                  <a:moveTo>
                    <a:pt x="298" y="0"/>
                  </a:moveTo>
                  <a:cubicBezTo>
                    <a:pt x="131" y="0"/>
                    <a:pt x="0" y="131"/>
                    <a:pt x="0" y="298"/>
                  </a:cubicBezTo>
                  <a:cubicBezTo>
                    <a:pt x="0" y="465"/>
                    <a:pt x="131" y="596"/>
                    <a:pt x="298" y="596"/>
                  </a:cubicBezTo>
                  <a:lnTo>
                    <a:pt x="9025" y="596"/>
                  </a:lnTo>
                  <a:cubicBezTo>
                    <a:pt x="9192" y="596"/>
                    <a:pt x="9323" y="465"/>
                    <a:pt x="9323" y="298"/>
                  </a:cubicBezTo>
                  <a:cubicBezTo>
                    <a:pt x="9323" y="131"/>
                    <a:pt x="9192" y="0"/>
                    <a:pt x="90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7"/>
            <p:cNvSpPr/>
            <p:nvPr/>
          </p:nvSpPr>
          <p:spPr>
            <a:xfrm>
              <a:off x="6749963" y="4111604"/>
              <a:ext cx="511958" cy="32726"/>
            </a:xfrm>
            <a:custGeom>
              <a:avLst/>
              <a:gdLst/>
              <a:ahLst/>
              <a:cxnLst/>
              <a:rect l="l" t="t" r="r" b="b"/>
              <a:pathLst>
                <a:path w="9324" h="596" extrusionOk="0">
                  <a:moveTo>
                    <a:pt x="298" y="0"/>
                  </a:moveTo>
                  <a:cubicBezTo>
                    <a:pt x="131" y="0"/>
                    <a:pt x="0" y="131"/>
                    <a:pt x="0" y="298"/>
                  </a:cubicBezTo>
                  <a:cubicBezTo>
                    <a:pt x="0" y="453"/>
                    <a:pt x="131" y="595"/>
                    <a:pt x="298" y="595"/>
                  </a:cubicBezTo>
                  <a:lnTo>
                    <a:pt x="9025" y="595"/>
                  </a:lnTo>
                  <a:cubicBezTo>
                    <a:pt x="9192" y="595"/>
                    <a:pt x="9323" y="453"/>
                    <a:pt x="9323" y="298"/>
                  </a:cubicBezTo>
                  <a:cubicBezTo>
                    <a:pt x="9323" y="131"/>
                    <a:pt x="9192" y="0"/>
                    <a:pt x="90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7" name="Google Shape;1307;p37"/>
          <p:cNvSpPr txBox="1">
            <a:spLocks noGrp="1"/>
          </p:cNvSpPr>
          <p:nvPr>
            <p:ph type="subTitle" idx="1"/>
          </p:nvPr>
        </p:nvSpPr>
        <p:spPr>
          <a:xfrm>
            <a:off x="5424725" y="3538550"/>
            <a:ext cx="3036900" cy="569100"/>
          </a:xfrm>
          <a:prstGeom prst="rect">
            <a:avLst/>
          </a:prstGeom>
        </p:spPr>
        <p:txBody>
          <a:bodyPr spcFirstLastPara="1" wrap="square" lIns="91425" tIns="91425" rIns="91425" bIns="91425" anchor="t" anchorCtr="0">
            <a:noAutofit/>
          </a:bodyPr>
          <a:lstStyle/>
          <a:p>
            <a:pPr marL="0" lvl="0" indent="0" algn="r" rtl="0">
              <a:lnSpc>
                <a:spcPct val="70000"/>
              </a:lnSpc>
              <a:spcBef>
                <a:spcPts val="0"/>
              </a:spcBef>
              <a:spcAft>
                <a:spcPts val="0"/>
              </a:spcAft>
              <a:buNone/>
            </a:pPr>
            <a:r>
              <a:rPr lang="en" sz="4200" b="1">
                <a:solidFill>
                  <a:schemeClr val="dk1"/>
                </a:solidFill>
                <a:latin typeface="Bebas Neue"/>
                <a:ea typeface="Bebas Neue"/>
                <a:cs typeface="Bebas Neue"/>
                <a:sym typeface="Bebas Neue"/>
              </a:rPr>
              <a:t>I </a:t>
            </a:r>
            <a:r>
              <a:rPr lang="en" sz="4200" b="1">
                <a:solidFill>
                  <a:schemeClr val="accent5"/>
                </a:solidFill>
                <a:latin typeface="Do Hyeon"/>
                <a:ea typeface="Do Hyeon"/>
                <a:cs typeface="Do Hyeon"/>
                <a:sym typeface="Do Hyeon"/>
              </a:rPr>
              <a:t>•</a:t>
            </a:r>
            <a:r>
              <a:rPr lang="en" sz="1500">
                <a:solidFill>
                  <a:schemeClr val="dk1"/>
                </a:solidFill>
                <a:latin typeface="Do Hyeon"/>
                <a:ea typeface="Do Hyeon"/>
                <a:cs typeface="Do Hyeon"/>
                <a:sym typeface="Do Hyeon"/>
              </a:rPr>
              <a:t> </a:t>
            </a:r>
            <a:r>
              <a:rPr lang="en" sz="4200" b="1">
                <a:solidFill>
                  <a:schemeClr val="dk1"/>
                </a:solidFill>
                <a:latin typeface="Bebas Neue"/>
                <a:ea typeface="Bebas Neue"/>
                <a:cs typeface="Bebas Neue"/>
                <a:sym typeface="Bebas Neue"/>
              </a:rPr>
              <a:t>MULCAM </a:t>
            </a:r>
            <a:r>
              <a:rPr lang="en" sz="4200" b="1">
                <a:solidFill>
                  <a:schemeClr val="accent6"/>
                </a:solidFill>
                <a:latin typeface="Do Hyeon"/>
                <a:ea typeface="Do Hyeon"/>
                <a:cs typeface="Do Hyeon"/>
                <a:sym typeface="Do Hyeon"/>
              </a:rPr>
              <a:t>•</a:t>
            </a:r>
            <a:r>
              <a:rPr lang="en" sz="4200" b="1">
                <a:solidFill>
                  <a:schemeClr val="dk1"/>
                </a:solidFill>
                <a:latin typeface="Bebas Neue"/>
                <a:ea typeface="Bebas Neue"/>
                <a:cs typeface="Bebas Neue"/>
                <a:sym typeface="Bebas Neue"/>
              </a:rPr>
              <a:t> U</a:t>
            </a:r>
            <a:endParaRPr sz="100"/>
          </a:p>
        </p:txBody>
      </p:sp>
      <p:grpSp>
        <p:nvGrpSpPr>
          <p:cNvPr id="1308" name="Google Shape;1308;p37"/>
          <p:cNvGrpSpPr/>
          <p:nvPr/>
        </p:nvGrpSpPr>
        <p:grpSpPr>
          <a:xfrm>
            <a:off x="250839" y="539398"/>
            <a:ext cx="3242950" cy="1195815"/>
            <a:chOff x="250839" y="539398"/>
            <a:chExt cx="3242950" cy="1195815"/>
          </a:xfrm>
        </p:grpSpPr>
        <p:grpSp>
          <p:nvGrpSpPr>
            <p:cNvPr id="1309" name="Google Shape;1309;p37"/>
            <p:cNvGrpSpPr/>
            <p:nvPr/>
          </p:nvGrpSpPr>
          <p:grpSpPr>
            <a:xfrm>
              <a:off x="374893" y="1250916"/>
              <a:ext cx="676414" cy="283587"/>
              <a:chOff x="1855275" y="1547350"/>
              <a:chExt cx="154800" cy="64900"/>
            </a:xfrm>
          </p:grpSpPr>
          <p:sp>
            <p:nvSpPr>
              <p:cNvPr id="1310" name="Google Shape;1310;p37"/>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7"/>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7"/>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7"/>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7"/>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37"/>
            <p:cNvGrpSpPr/>
            <p:nvPr/>
          </p:nvGrpSpPr>
          <p:grpSpPr>
            <a:xfrm>
              <a:off x="2338471" y="1250915"/>
              <a:ext cx="1155319" cy="484297"/>
              <a:chOff x="1855275" y="1547350"/>
              <a:chExt cx="154800" cy="64900"/>
            </a:xfrm>
          </p:grpSpPr>
          <p:sp>
            <p:nvSpPr>
              <p:cNvPr id="1316" name="Google Shape;1316;p37"/>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7"/>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7"/>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7"/>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7"/>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37"/>
            <p:cNvGrpSpPr/>
            <p:nvPr/>
          </p:nvGrpSpPr>
          <p:grpSpPr>
            <a:xfrm>
              <a:off x="1410154" y="1034788"/>
              <a:ext cx="479075" cy="200827"/>
              <a:chOff x="1855275" y="1547350"/>
              <a:chExt cx="154800" cy="64900"/>
            </a:xfrm>
          </p:grpSpPr>
          <p:sp>
            <p:nvSpPr>
              <p:cNvPr id="1322" name="Google Shape;1322;p37"/>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7"/>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7"/>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7"/>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7"/>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37"/>
            <p:cNvGrpSpPr/>
            <p:nvPr/>
          </p:nvGrpSpPr>
          <p:grpSpPr>
            <a:xfrm>
              <a:off x="250839" y="539398"/>
              <a:ext cx="493827" cy="207012"/>
              <a:chOff x="1855275" y="1547350"/>
              <a:chExt cx="154800" cy="64900"/>
            </a:xfrm>
          </p:grpSpPr>
          <p:sp>
            <p:nvSpPr>
              <p:cNvPr id="1328" name="Google Shape;1328;p37"/>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7"/>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7"/>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7"/>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7"/>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33" name="Google Shape;1333;p37"/>
          <p:cNvGrpSpPr/>
          <p:nvPr/>
        </p:nvGrpSpPr>
        <p:grpSpPr>
          <a:xfrm>
            <a:off x="8263013" y="76206"/>
            <a:ext cx="2000093" cy="839741"/>
            <a:chOff x="1855275" y="1547350"/>
            <a:chExt cx="154800" cy="64900"/>
          </a:xfrm>
        </p:grpSpPr>
        <p:sp>
          <p:nvSpPr>
            <p:cNvPr id="1334" name="Google Shape;1334;p37"/>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7"/>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7"/>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7"/>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7"/>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37"/>
          <p:cNvGrpSpPr/>
          <p:nvPr/>
        </p:nvGrpSpPr>
        <p:grpSpPr>
          <a:xfrm>
            <a:off x="-25" y="2025180"/>
            <a:ext cx="661785" cy="2788949"/>
            <a:chOff x="-25" y="2025180"/>
            <a:chExt cx="661785" cy="2788949"/>
          </a:xfrm>
        </p:grpSpPr>
        <p:sp>
          <p:nvSpPr>
            <p:cNvPr id="1340" name="Google Shape;1340;p37"/>
            <p:cNvSpPr/>
            <p:nvPr/>
          </p:nvSpPr>
          <p:spPr>
            <a:xfrm>
              <a:off x="40072" y="2025180"/>
              <a:ext cx="581622" cy="2788949"/>
            </a:xfrm>
            <a:custGeom>
              <a:avLst/>
              <a:gdLst/>
              <a:ahLst/>
              <a:cxnLst/>
              <a:rect l="l" t="t" r="r" b="b"/>
              <a:pathLst>
                <a:path w="18146" h="92810" extrusionOk="0">
                  <a:moveTo>
                    <a:pt x="0" y="0"/>
                  </a:moveTo>
                  <a:lnTo>
                    <a:pt x="0" y="92809"/>
                  </a:lnTo>
                  <a:lnTo>
                    <a:pt x="18145" y="92809"/>
                  </a:lnTo>
                  <a:lnTo>
                    <a:pt x="181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7"/>
            <p:cNvSpPr/>
            <p:nvPr/>
          </p:nvSpPr>
          <p:spPr>
            <a:xfrm>
              <a:off x="-25" y="2025180"/>
              <a:ext cx="40130" cy="2788949"/>
            </a:xfrm>
            <a:custGeom>
              <a:avLst/>
              <a:gdLst/>
              <a:ahLst/>
              <a:cxnLst/>
              <a:rect l="l" t="t" r="r" b="b"/>
              <a:pathLst>
                <a:path w="1252" h="92810" extrusionOk="0">
                  <a:moveTo>
                    <a:pt x="1" y="0"/>
                  </a:moveTo>
                  <a:lnTo>
                    <a:pt x="1" y="92809"/>
                  </a:lnTo>
                  <a:lnTo>
                    <a:pt x="1251" y="92809"/>
                  </a:lnTo>
                  <a:lnTo>
                    <a:pt x="12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7"/>
            <p:cNvSpPr/>
            <p:nvPr/>
          </p:nvSpPr>
          <p:spPr>
            <a:xfrm>
              <a:off x="621662" y="2025180"/>
              <a:ext cx="40097" cy="2788949"/>
            </a:xfrm>
            <a:custGeom>
              <a:avLst/>
              <a:gdLst/>
              <a:ahLst/>
              <a:cxnLst/>
              <a:rect l="l" t="t" r="r" b="b"/>
              <a:pathLst>
                <a:path w="1251" h="92810" extrusionOk="0">
                  <a:moveTo>
                    <a:pt x="0" y="0"/>
                  </a:moveTo>
                  <a:lnTo>
                    <a:pt x="0" y="92809"/>
                  </a:lnTo>
                  <a:lnTo>
                    <a:pt x="1250" y="92809"/>
                  </a:lnTo>
                  <a:lnTo>
                    <a:pt x="12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3" name="Google Shape;1343;p37"/>
            <p:cNvGrpSpPr/>
            <p:nvPr/>
          </p:nvGrpSpPr>
          <p:grpSpPr>
            <a:xfrm>
              <a:off x="87766" y="2111393"/>
              <a:ext cx="486202" cy="2596448"/>
              <a:chOff x="509875" y="2508475"/>
              <a:chExt cx="379225" cy="2160100"/>
            </a:xfrm>
          </p:grpSpPr>
          <p:sp>
            <p:nvSpPr>
              <p:cNvPr id="1344" name="Google Shape;1344;p37"/>
              <p:cNvSpPr/>
              <p:nvPr/>
            </p:nvSpPr>
            <p:spPr>
              <a:xfrm>
                <a:off x="509875" y="2508475"/>
                <a:ext cx="69975" cy="69975"/>
              </a:xfrm>
              <a:custGeom>
                <a:avLst/>
                <a:gdLst/>
                <a:ahLst/>
                <a:cxnLst/>
                <a:rect l="l" t="t" r="r" b="b"/>
                <a:pathLst>
                  <a:path w="2799"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7"/>
              <p:cNvSpPr/>
              <p:nvPr/>
            </p:nvSpPr>
            <p:spPr>
              <a:xfrm>
                <a:off x="716150" y="2508475"/>
                <a:ext cx="69975" cy="69975"/>
              </a:xfrm>
              <a:custGeom>
                <a:avLst/>
                <a:gdLst/>
                <a:ahLst/>
                <a:cxnLst/>
                <a:rect l="l" t="t" r="r" b="b"/>
                <a:pathLst>
                  <a:path w="2799"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7"/>
              <p:cNvSpPr/>
              <p:nvPr/>
            </p:nvSpPr>
            <p:spPr>
              <a:xfrm>
                <a:off x="612850" y="25084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7"/>
              <p:cNvSpPr/>
              <p:nvPr/>
            </p:nvSpPr>
            <p:spPr>
              <a:xfrm>
                <a:off x="819150" y="2508475"/>
                <a:ext cx="69950" cy="69975"/>
              </a:xfrm>
              <a:custGeom>
                <a:avLst/>
                <a:gdLst/>
                <a:ahLst/>
                <a:cxnLst/>
                <a:rect l="l" t="t" r="r" b="b"/>
                <a:pathLst>
                  <a:path w="2798"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7"/>
              <p:cNvSpPr/>
              <p:nvPr/>
            </p:nvSpPr>
            <p:spPr>
              <a:xfrm>
                <a:off x="509875" y="2607900"/>
                <a:ext cx="69975" cy="70250"/>
              </a:xfrm>
              <a:custGeom>
                <a:avLst/>
                <a:gdLst/>
                <a:ahLst/>
                <a:cxnLst/>
                <a:rect l="l" t="t" r="r" b="b"/>
                <a:pathLst>
                  <a:path w="2799" h="2810" extrusionOk="0">
                    <a:moveTo>
                      <a:pt x="0" y="0"/>
                    </a:moveTo>
                    <a:lnTo>
                      <a:pt x="0" y="2810"/>
                    </a:lnTo>
                    <a:lnTo>
                      <a:pt x="2798" y="2810"/>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7"/>
              <p:cNvSpPr/>
              <p:nvPr/>
            </p:nvSpPr>
            <p:spPr>
              <a:xfrm>
                <a:off x="716150" y="2607900"/>
                <a:ext cx="69975" cy="70250"/>
              </a:xfrm>
              <a:custGeom>
                <a:avLst/>
                <a:gdLst/>
                <a:ahLst/>
                <a:cxnLst/>
                <a:rect l="l" t="t" r="r" b="b"/>
                <a:pathLst>
                  <a:path w="2799" h="2810" extrusionOk="0">
                    <a:moveTo>
                      <a:pt x="0" y="0"/>
                    </a:moveTo>
                    <a:lnTo>
                      <a:pt x="0" y="2810"/>
                    </a:lnTo>
                    <a:lnTo>
                      <a:pt x="2798" y="2810"/>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7"/>
              <p:cNvSpPr/>
              <p:nvPr/>
            </p:nvSpPr>
            <p:spPr>
              <a:xfrm>
                <a:off x="612850" y="2607900"/>
                <a:ext cx="69975" cy="70250"/>
              </a:xfrm>
              <a:custGeom>
                <a:avLst/>
                <a:gdLst/>
                <a:ahLst/>
                <a:cxnLst/>
                <a:rect l="l" t="t" r="r" b="b"/>
                <a:pathLst>
                  <a:path w="2799" h="2810" extrusionOk="0">
                    <a:moveTo>
                      <a:pt x="1" y="0"/>
                    </a:moveTo>
                    <a:lnTo>
                      <a:pt x="1" y="2810"/>
                    </a:lnTo>
                    <a:lnTo>
                      <a:pt x="2799" y="2810"/>
                    </a:lnTo>
                    <a:lnTo>
                      <a:pt x="2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7"/>
              <p:cNvSpPr/>
              <p:nvPr/>
            </p:nvSpPr>
            <p:spPr>
              <a:xfrm>
                <a:off x="819150" y="2607900"/>
                <a:ext cx="69950" cy="70250"/>
              </a:xfrm>
              <a:custGeom>
                <a:avLst/>
                <a:gdLst/>
                <a:ahLst/>
                <a:cxnLst/>
                <a:rect l="l" t="t" r="r" b="b"/>
                <a:pathLst>
                  <a:path w="2798" h="2810" extrusionOk="0">
                    <a:moveTo>
                      <a:pt x="0" y="0"/>
                    </a:moveTo>
                    <a:lnTo>
                      <a:pt x="0" y="2810"/>
                    </a:lnTo>
                    <a:lnTo>
                      <a:pt x="2798" y="2810"/>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7"/>
              <p:cNvSpPr/>
              <p:nvPr/>
            </p:nvSpPr>
            <p:spPr>
              <a:xfrm>
                <a:off x="509875" y="2707600"/>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7"/>
              <p:cNvSpPr/>
              <p:nvPr/>
            </p:nvSpPr>
            <p:spPr>
              <a:xfrm>
                <a:off x="716150" y="2707600"/>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7"/>
              <p:cNvSpPr/>
              <p:nvPr/>
            </p:nvSpPr>
            <p:spPr>
              <a:xfrm>
                <a:off x="612850" y="2707600"/>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7"/>
              <p:cNvSpPr/>
              <p:nvPr/>
            </p:nvSpPr>
            <p:spPr>
              <a:xfrm>
                <a:off x="819150" y="2707600"/>
                <a:ext cx="69950" cy="69975"/>
              </a:xfrm>
              <a:custGeom>
                <a:avLst/>
                <a:gdLst/>
                <a:ahLst/>
                <a:cxnLst/>
                <a:rect l="l" t="t" r="r" b="b"/>
                <a:pathLst>
                  <a:path w="2798"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7"/>
              <p:cNvSpPr/>
              <p:nvPr/>
            </p:nvSpPr>
            <p:spPr>
              <a:xfrm>
                <a:off x="509875" y="2807025"/>
                <a:ext cx="69975" cy="69975"/>
              </a:xfrm>
              <a:custGeom>
                <a:avLst/>
                <a:gdLst/>
                <a:ahLst/>
                <a:cxnLst/>
                <a:rect l="l" t="t" r="r" b="b"/>
                <a:pathLst>
                  <a:path w="2799"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7"/>
              <p:cNvSpPr/>
              <p:nvPr/>
            </p:nvSpPr>
            <p:spPr>
              <a:xfrm>
                <a:off x="716150" y="2807025"/>
                <a:ext cx="69975" cy="69975"/>
              </a:xfrm>
              <a:custGeom>
                <a:avLst/>
                <a:gdLst/>
                <a:ahLst/>
                <a:cxnLst/>
                <a:rect l="l" t="t" r="r" b="b"/>
                <a:pathLst>
                  <a:path w="2799"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7"/>
              <p:cNvSpPr/>
              <p:nvPr/>
            </p:nvSpPr>
            <p:spPr>
              <a:xfrm>
                <a:off x="612850" y="28070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7"/>
              <p:cNvSpPr/>
              <p:nvPr/>
            </p:nvSpPr>
            <p:spPr>
              <a:xfrm>
                <a:off x="819150" y="2807025"/>
                <a:ext cx="69950" cy="69975"/>
              </a:xfrm>
              <a:custGeom>
                <a:avLst/>
                <a:gdLst/>
                <a:ahLst/>
                <a:cxnLst/>
                <a:rect l="l" t="t" r="r" b="b"/>
                <a:pathLst>
                  <a:path w="2798"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7"/>
              <p:cNvSpPr/>
              <p:nvPr/>
            </p:nvSpPr>
            <p:spPr>
              <a:xfrm>
                <a:off x="509875" y="2906725"/>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7"/>
              <p:cNvSpPr/>
              <p:nvPr/>
            </p:nvSpPr>
            <p:spPr>
              <a:xfrm>
                <a:off x="716150" y="2906725"/>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7"/>
              <p:cNvSpPr/>
              <p:nvPr/>
            </p:nvSpPr>
            <p:spPr>
              <a:xfrm>
                <a:off x="612850" y="29067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7"/>
              <p:cNvSpPr/>
              <p:nvPr/>
            </p:nvSpPr>
            <p:spPr>
              <a:xfrm>
                <a:off x="819150" y="2906725"/>
                <a:ext cx="69950" cy="69975"/>
              </a:xfrm>
              <a:custGeom>
                <a:avLst/>
                <a:gdLst/>
                <a:ahLst/>
                <a:cxnLst/>
                <a:rect l="l" t="t" r="r" b="b"/>
                <a:pathLst>
                  <a:path w="2798"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7"/>
              <p:cNvSpPr/>
              <p:nvPr/>
            </p:nvSpPr>
            <p:spPr>
              <a:xfrm>
                <a:off x="509875" y="3006150"/>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7"/>
              <p:cNvSpPr/>
              <p:nvPr/>
            </p:nvSpPr>
            <p:spPr>
              <a:xfrm>
                <a:off x="716150" y="3006150"/>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7"/>
              <p:cNvSpPr/>
              <p:nvPr/>
            </p:nvSpPr>
            <p:spPr>
              <a:xfrm>
                <a:off x="612850" y="3006150"/>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7"/>
              <p:cNvSpPr/>
              <p:nvPr/>
            </p:nvSpPr>
            <p:spPr>
              <a:xfrm>
                <a:off x="819150" y="3006150"/>
                <a:ext cx="69950" cy="69975"/>
              </a:xfrm>
              <a:custGeom>
                <a:avLst/>
                <a:gdLst/>
                <a:ahLst/>
                <a:cxnLst/>
                <a:rect l="l" t="t" r="r" b="b"/>
                <a:pathLst>
                  <a:path w="2798"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7"/>
              <p:cNvSpPr/>
              <p:nvPr/>
            </p:nvSpPr>
            <p:spPr>
              <a:xfrm>
                <a:off x="509875" y="3105575"/>
                <a:ext cx="69975" cy="69975"/>
              </a:xfrm>
              <a:custGeom>
                <a:avLst/>
                <a:gdLst/>
                <a:ahLst/>
                <a:cxnLst/>
                <a:rect l="l" t="t" r="r" b="b"/>
                <a:pathLst>
                  <a:path w="2799"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7"/>
              <p:cNvSpPr/>
              <p:nvPr/>
            </p:nvSpPr>
            <p:spPr>
              <a:xfrm>
                <a:off x="716150" y="3105575"/>
                <a:ext cx="69975" cy="69975"/>
              </a:xfrm>
              <a:custGeom>
                <a:avLst/>
                <a:gdLst/>
                <a:ahLst/>
                <a:cxnLst/>
                <a:rect l="l" t="t" r="r" b="b"/>
                <a:pathLst>
                  <a:path w="2799"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7"/>
              <p:cNvSpPr/>
              <p:nvPr/>
            </p:nvSpPr>
            <p:spPr>
              <a:xfrm>
                <a:off x="612850" y="31055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7"/>
              <p:cNvSpPr/>
              <p:nvPr/>
            </p:nvSpPr>
            <p:spPr>
              <a:xfrm>
                <a:off x="819150" y="3105575"/>
                <a:ext cx="69950" cy="69975"/>
              </a:xfrm>
              <a:custGeom>
                <a:avLst/>
                <a:gdLst/>
                <a:ahLst/>
                <a:cxnLst/>
                <a:rect l="l" t="t" r="r" b="b"/>
                <a:pathLst>
                  <a:path w="2798"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7"/>
              <p:cNvSpPr/>
              <p:nvPr/>
            </p:nvSpPr>
            <p:spPr>
              <a:xfrm>
                <a:off x="509875" y="3205275"/>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7"/>
              <p:cNvSpPr/>
              <p:nvPr/>
            </p:nvSpPr>
            <p:spPr>
              <a:xfrm>
                <a:off x="716150" y="3205275"/>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7"/>
              <p:cNvSpPr/>
              <p:nvPr/>
            </p:nvSpPr>
            <p:spPr>
              <a:xfrm>
                <a:off x="612850" y="32052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7"/>
              <p:cNvSpPr/>
              <p:nvPr/>
            </p:nvSpPr>
            <p:spPr>
              <a:xfrm>
                <a:off x="819150" y="3205275"/>
                <a:ext cx="69950" cy="69975"/>
              </a:xfrm>
              <a:custGeom>
                <a:avLst/>
                <a:gdLst/>
                <a:ahLst/>
                <a:cxnLst/>
                <a:rect l="l" t="t" r="r" b="b"/>
                <a:pathLst>
                  <a:path w="2798"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7"/>
              <p:cNvSpPr/>
              <p:nvPr/>
            </p:nvSpPr>
            <p:spPr>
              <a:xfrm>
                <a:off x="509875" y="3304700"/>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7"/>
              <p:cNvSpPr/>
              <p:nvPr/>
            </p:nvSpPr>
            <p:spPr>
              <a:xfrm>
                <a:off x="716150" y="3304700"/>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7"/>
              <p:cNvSpPr/>
              <p:nvPr/>
            </p:nvSpPr>
            <p:spPr>
              <a:xfrm>
                <a:off x="612850" y="3304700"/>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7"/>
              <p:cNvSpPr/>
              <p:nvPr/>
            </p:nvSpPr>
            <p:spPr>
              <a:xfrm>
                <a:off x="819150" y="3304700"/>
                <a:ext cx="69950" cy="69975"/>
              </a:xfrm>
              <a:custGeom>
                <a:avLst/>
                <a:gdLst/>
                <a:ahLst/>
                <a:cxnLst/>
                <a:rect l="l" t="t" r="r" b="b"/>
                <a:pathLst>
                  <a:path w="2798"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7"/>
              <p:cNvSpPr/>
              <p:nvPr/>
            </p:nvSpPr>
            <p:spPr>
              <a:xfrm>
                <a:off x="509875" y="3404125"/>
                <a:ext cx="69975" cy="70275"/>
              </a:xfrm>
              <a:custGeom>
                <a:avLst/>
                <a:gdLst/>
                <a:ahLst/>
                <a:cxnLst/>
                <a:rect l="l" t="t" r="r" b="b"/>
                <a:pathLst>
                  <a:path w="2799" h="2811" extrusionOk="0">
                    <a:moveTo>
                      <a:pt x="0" y="0"/>
                    </a:moveTo>
                    <a:lnTo>
                      <a:pt x="0" y="2810"/>
                    </a:lnTo>
                    <a:lnTo>
                      <a:pt x="2798" y="2810"/>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7"/>
              <p:cNvSpPr/>
              <p:nvPr/>
            </p:nvSpPr>
            <p:spPr>
              <a:xfrm>
                <a:off x="716150" y="3404125"/>
                <a:ext cx="69975" cy="70275"/>
              </a:xfrm>
              <a:custGeom>
                <a:avLst/>
                <a:gdLst/>
                <a:ahLst/>
                <a:cxnLst/>
                <a:rect l="l" t="t" r="r" b="b"/>
                <a:pathLst>
                  <a:path w="2799" h="2811" extrusionOk="0">
                    <a:moveTo>
                      <a:pt x="0" y="0"/>
                    </a:moveTo>
                    <a:lnTo>
                      <a:pt x="0" y="2810"/>
                    </a:lnTo>
                    <a:lnTo>
                      <a:pt x="2798" y="2810"/>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7"/>
              <p:cNvSpPr/>
              <p:nvPr/>
            </p:nvSpPr>
            <p:spPr>
              <a:xfrm>
                <a:off x="612850" y="3404125"/>
                <a:ext cx="69975" cy="70275"/>
              </a:xfrm>
              <a:custGeom>
                <a:avLst/>
                <a:gdLst/>
                <a:ahLst/>
                <a:cxnLst/>
                <a:rect l="l" t="t" r="r" b="b"/>
                <a:pathLst>
                  <a:path w="2799" h="2811" extrusionOk="0">
                    <a:moveTo>
                      <a:pt x="1" y="0"/>
                    </a:moveTo>
                    <a:lnTo>
                      <a:pt x="1" y="2810"/>
                    </a:lnTo>
                    <a:lnTo>
                      <a:pt x="2799" y="2810"/>
                    </a:lnTo>
                    <a:lnTo>
                      <a:pt x="2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7"/>
              <p:cNvSpPr/>
              <p:nvPr/>
            </p:nvSpPr>
            <p:spPr>
              <a:xfrm>
                <a:off x="819150" y="3404125"/>
                <a:ext cx="69950" cy="70275"/>
              </a:xfrm>
              <a:custGeom>
                <a:avLst/>
                <a:gdLst/>
                <a:ahLst/>
                <a:cxnLst/>
                <a:rect l="l" t="t" r="r" b="b"/>
                <a:pathLst>
                  <a:path w="2798" h="2811" extrusionOk="0">
                    <a:moveTo>
                      <a:pt x="0" y="0"/>
                    </a:moveTo>
                    <a:lnTo>
                      <a:pt x="0" y="2810"/>
                    </a:lnTo>
                    <a:lnTo>
                      <a:pt x="2798" y="2810"/>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7"/>
              <p:cNvSpPr/>
              <p:nvPr/>
            </p:nvSpPr>
            <p:spPr>
              <a:xfrm>
                <a:off x="509875" y="3503825"/>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7"/>
              <p:cNvSpPr/>
              <p:nvPr/>
            </p:nvSpPr>
            <p:spPr>
              <a:xfrm>
                <a:off x="716150" y="3503825"/>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7"/>
              <p:cNvSpPr/>
              <p:nvPr/>
            </p:nvSpPr>
            <p:spPr>
              <a:xfrm>
                <a:off x="612850" y="35038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7"/>
              <p:cNvSpPr/>
              <p:nvPr/>
            </p:nvSpPr>
            <p:spPr>
              <a:xfrm>
                <a:off x="819150" y="3503825"/>
                <a:ext cx="69950" cy="69975"/>
              </a:xfrm>
              <a:custGeom>
                <a:avLst/>
                <a:gdLst/>
                <a:ahLst/>
                <a:cxnLst/>
                <a:rect l="l" t="t" r="r" b="b"/>
                <a:pathLst>
                  <a:path w="2798"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7"/>
              <p:cNvSpPr/>
              <p:nvPr/>
            </p:nvSpPr>
            <p:spPr>
              <a:xfrm>
                <a:off x="509875" y="3603250"/>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7"/>
              <p:cNvSpPr/>
              <p:nvPr/>
            </p:nvSpPr>
            <p:spPr>
              <a:xfrm>
                <a:off x="716150" y="3603250"/>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7"/>
              <p:cNvSpPr/>
              <p:nvPr/>
            </p:nvSpPr>
            <p:spPr>
              <a:xfrm>
                <a:off x="612850" y="3603250"/>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7"/>
              <p:cNvSpPr/>
              <p:nvPr/>
            </p:nvSpPr>
            <p:spPr>
              <a:xfrm>
                <a:off x="819150" y="3603250"/>
                <a:ext cx="69950" cy="69975"/>
              </a:xfrm>
              <a:custGeom>
                <a:avLst/>
                <a:gdLst/>
                <a:ahLst/>
                <a:cxnLst/>
                <a:rect l="l" t="t" r="r" b="b"/>
                <a:pathLst>
                  <a:path w="2798"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7"/>
              <p:cNvSpPr/>
              <p:nvPr/>
            </p:nvSpPr>
            <p:spPr>
              <a:xfrm>
                <a:off x="509875" y="3702975"/>
                <a:ext cx="69975" cy="69975"/>
              </a:xfrm>
              <a:custGeom>
                <a:avLst/>
                <a:gdLst/>
                <a:ahLst/>
                <a:cxnLst/>
                <a:rect l="l" t="t" r="r" b="b"/>
                <a:pathLst>
                  <a:path w="2799"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7"/>
              <p:cNvSpPr/>
              <p:nvPr/>
            </p:nvSpPr>
            <p:spPr>
              <a:xfrm>
                <a:off x="716150" y="3702975"/>
                <a:ext cx="69975" cy="69975"/>
              </a:xfrm>
              <a:custGeom>
                <a:avLst/>
                <a:gdLst/>
                <a:ahLst/>
                <a:cxnLst/>
                <a:rect l="l" t="t" r="r" b="b"/>
                <a:pathLst>
                  <a:path w="2799"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7"/>
              <p:cNvSpPr/>
              <p:nvPr/>
            </p:nvSpPr>
            <p:spPr>
              <a:xfrm>
                <a:off x="612850" y="37029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7"/>
              <p:cNvSpPr/>
              <p:nvPr/>
            </p:nvSpPr>
            <p:spPr>
              <a:xfrm>
                <a:off x="819150" y="3702975"/>
                <a:ext cx="69950" cy="69975"/>
              </a:xfrm>
              <a:custGeom>
                <a:avLst/>
                <a:gdLst/>
                <a:ahLst/>
                <a:cxnLst/>
                <a:rect l="l" t="t" r="r" b="b"/>
                <a:pathLst>
                  <a:path w="2798"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7"/>
              <p:cNvSpPr/>
              <p:nvPr/>
            </p:nvSpPr>
            <p:spPr>
              <a:xfrm>
                <a:off x="509875" y="3802375"/>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7"/>
              <p:cNvSpPr/>
              <p:nvPr/>
            </p:nvSpPr>
            <p:spPr>
              <a:xfrm>
                <a:off x="716150" y="3802375"/>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7"/>
              <p:cNvSpPr/>
              <p:nvPr/>
            </p:nvSpPr>
            <p:spPr>
              <a:xfrm>
                <a:off x="612850" y="38023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7"/>
              <p:cNvSpPr/>
              <p:nvPr/>
            </p:nvSpPr>
            <p:spPr>
              <a:xfrm>
                <a:off x="819150" y="3802375"/>
                <a:ext cx="69950" cy="69975"/>
              </a:xfrm>
              <a:custGeom>
                <a:avLst/>
                <a:gdLst/>
                <a:ahLst/>
                <a:cxnLst/>
                <a:rect l="l" t="t" r="r" b="b"/>
                <a:pathLst>
                  <a:path w="2798"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7"/>
              <p:cNvSpPr/>
              <p:nvPr/>
            </p:nvSpPr>
            <p:spPr>
              <a:xfrm>
                <a:off x="509875" y="3901800"/>
                <a:ext cx="69975" cy="69975"/>
              </a:xfrm>
              <a:custGeom>
                <a:avLst/>
                <a:gdLst/>
                <a:ahLst/>
                <a:cxnLst/>
                <a:rect l="l" t="t" r="r" b="b"/>
                <a:pathLst>
                  <a:path w="2799"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7"/>
              <p:cNvSpPr/>
              <p:nvPr/>
            </p:nvSpPr>
            <p:spPr>
              <a:xfrm>
                <a:off x="716150" y="3901800"/>
                <a:ext cx="69975" cy="69975"/>
              </a:xfrm>
              <a:custGeom>
                <a:avLst/>
                <a:gdLst/>
                <a:ahLst/>
                <a:cxnLst/>
                <a:rect l="l" t="t" r="r" b="b"/>
                <a:pathLst>
                  <a:path w="2799"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7"/>
              <p:cNvSpPr/>
              <p:nvPr/>
            </p:nvSpPr>
            <p:spPr>
              <a:xfrm>
                <a:off x="612850" y="3901800"/>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7"/>
              <p:cNvSpPr/>
              <p:nvPr/>
            </p:nvSpPr>
            <p:spPr>
              <a:xfrm>
                <a:off x="819150" y="3901800"/>
                <a:ext cx="69950" cy="69975"/>
              </a:xfrm>
              <a:custGeom>
                <a:avLst/>
                <a:gdLst/>
                <a:ahLst/>
                <a:cxnLst/>
                <a:rect l="l" t="t" r="r" b="b"/>
                <a:pathLst>
                  <a:path w="2798"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7"/>
              <p:cNvSpPr/>
              <p:nvPr/>
            </p:nvSpPr>
            <p:spPr>
              <a:xfrm>
                <a:off x="509875" y="4001525"/>
                <a:ext cx="69975" cy="69975"/>
              </a:xfrm>
              <a:custGeom>
                <a:avLst/>
                <a:gdLst/>
                <a:ahLst/>
                <a:cxnLst/>
                <a:rect l="l" t="t" r="r" b="b"/>
                <a:pathLst>
                  <a:path w="2799"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7"/>
              <p:cNvSpPr/>
              <p:nvPr/>
            </p:nvSpPr>
            <p:spPr>
              <a:xfrm>
                <a:off x="716150" y="4001525"/>
                <a:ext cx="69975" cy="69975"/>
              </a:xfrm>
              <a:custGeom>
                <a:avLst/>
                <a:gdLst/>
                <a:ahLst/>
                <a:cxnLst/>
                <a:rect l="l" t="t" r="r" b="b"/>
                <a:pathLst>
                  <a:path w="2799"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7"/>
              <p:cNvSpPr/>
              <p:nvPr/>
            </p:nvSpPr>
            <p:spPr>
              <a:xfrm>
                <a:off x="612850" y="40015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7"/>
              <p:cNvSpPr/>
              <p:nvPr/>
            </p:nvSpPr>
            <p:spPr>
              <a:xfrm>
                <a:off x="819150" y="4001525"/>
                <a:ext cx="69950" cy="69975"/>
              </a:xfrm>
              <a:custGeom>
                <a:avLst/>
                <a:gdLst/>
                <a:ahLst/>
                <a:cxnLst/>
                <a:rect l="l" t="t" r="r" b="b"/>
                <a:pathLst>
                  <a:path w="2798"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7"/>
              <p:cNvSpPr/>
              <p:nvPr/>
            </p:nvSpPr>
            <p:spPr>
              <a:xfrm>
                <a:off x="509875" y="4100925"/>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7"/>
              <p:cNvSpPr/>
              <p:nvPr/>
            </p:nvSpPr>
            <p:spPr>
              <a:xfrm>
                <a:off x="716150" y="4100925"/>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7"/>
              <p:cNvSpPr/>
              <p:nvPr/>
            </p:nvSpPr>
            <p:spPr>
              <a:xfrm>
                <a:off x="612850" y="41009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7"/>
              <p:cNvSpPr/>
              <p:nvPr/>
            </p:nvSpPr>
            <p:spPr>
              <a:xfrm>
                <a:off x="819150" y="4100925"/>
                <a:ext cx="69950" cy="69975"/>
              </a:xfrm>
              <a:custGeom>
                <a:avLst/>
                <a:gdLst/>
                <a:ahLst/>
                <a:cxnLst/>
                <a:rect l="l" t="t" r="r" b="b"/>
                <a:pathLst>
                  <a:path w="2798"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7"/>
              <p:cNvSpPr/>
              <p:nvPr/>
            </p:nvSpPr>
            <p:spPr>
              <a:xfrm>
                <a:off x="509875" y="4200350"/>
                <a:ext cx="69975" cy="69975"/>
              </a:xfrm>
              <a:custGeom>
                <a:avLst/>
                <a:gdLst/>
                <a:ahLst/>
                <a:cxnLst/>
                <a:rect l="l" t="t" r="r" b="b"/>
                <a:pathLst>
                  <a:path w="2799"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7"/>
              <p:cNvSpPr/>
              <p:nvPr/>
            </p:nvSpPr>
            <p:spPr>
              <a:xfrm>
                <a:off x="716150" y="4200350"/>
                <a:ext cx="69975" cy="69975"/>
              </a:xfrm>
              <a:custGeom>
                <a:avLst/>
                <a:gdLst/>
                <a:ahLst/>
                <a:cxnLst/>
                <a:rect l="l" t="t" r="r" b="b"/>
                <a:pathLst>
                  <a:path w="2799"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7"/>
              <p:cNvSpPr/>
              <p:nvPr/>
            </p:nvSpPr>
            <p:spPr>
              <a:xfrm>
                <a:off x="612850" y="4200350"/>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7"/>
              <p:cNvSpPr/>
              <p:nvPr/>
            </p:nvSpPr>
            <p:spPr>
              <a:xfrm>
                <a:off x="819150" y="4200350"/>
                <a:ext cx="69950" cy="69975"/>
              </a:xfrm>
              <a:custGeom>
                <a:avLst/>
                <a:gdLst/>
                <a:ahLst/>
                <a:cxnLst/>
                <a:rect l="l" t="t" r="r" b="b"/>
                <a:pathLst>
                  <a:path w="2798"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7"/>
              <p:cNvSpPr/>
              <p:nvPr/>
            </p:nvSpPr>
            <p:spPr>
              <a:xfrm>
                <a:off x="509875" y="4300075"/>
                <a:ext cx="69975" cy="69950"/>
              </a:xfrm>
              <a:custGeom>
                <a:avLst/>
                <a:gdLst/>
                <a:ahLst/>
                <a:cxnLst/>
                <a:rect l="l" t="t" r="r" b="b"/>
                <a:pathLst>
                  <a:path w="2799" h="2798"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7"/>
              <p:cNvSpPr/>
              <p:nvPr/>
            </p:nvSpPr>
            <p:spPr>
              <a:xfrm>
                <a:off x="716150" y="4300075"/>
                <a:ext cx="69975" cy="69950"/>
              </a:xfrm>
              <a:custGeom>
                <a:avLst/>
                <a:gdLst/>
                <a:ahLst/>
                <a:cxnLst/>
                <a:rect l="l" t="t" r="r" b="b"/>
                <a:pathLst>
                  <a:path w="2799" h="2798"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7"/>
              <p:cNvSpPr/>
              <p:nvPr/>
            </p:nvSpPr>
            <p:spPr>
              <a:xfrm>
                <a:off x="612850" y="4300075"/>
                <a:ext cx="69975" cy="69950"/>
              </a:xfrm>
              <a:custGeom>
                <a:avLst/>
                <a:gdLst/>
                <a:ahLst/>
                <a:cxnLst/>
                <a:rect l="l" t="t" r="r" b="b"/>
                <a:pathLst>
                  <a:path w="2799" h="2798" extrusionOk="0">
                    <a:moveTo>
                      <a:pt x="1" y="0"/>
                    </a:moveTo>
                    <a:lnTo>
                      <a:pt x="1" y="2798"/>
                    </a:lnTo>
                    <a:lnTo>
                      <a:pt x="2799" y="2798"/>
                    </a:lnTo>
                    <a:lnTo>
                      <a:pt x="2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7"/>
              <p:cNvSpPr/>
              <p:nvPr/>
            </p:nvSpPr>
            <p:spPr>
              <a:xfrm>
                <a:off x="819150" y="4300075"/>
                <a:ext cx="69950" cy="69950"/>
              </a:xfrm>
              <a:custGeom>
                <a:avLst/>
                <a:gdLst/>
                <a:ahLst/>
                <a:cxnLst/>
                <a:rect l="l" t="t" r="r" b="b"/>
                <a:pathLst>
                  <a:path w="2798" h="2798"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7"/>
              <p:cNvSpPr/>
              <p:nvPr/>
            </p:nvSpPr>
            <p:spPr>
              <a:xfrm>
                <a:off x="509875" y="4399475"/>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7"/>
              <p:cNvSpPr/>
              <p:nvPr/>
            </p:nvSpPr>
            <p:spPr>
              <a:xfrm>
                <a:off x="716150" y="4399475"/>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7"/>
              <p:cNvSpPr/>
              <p:nvPr/>
            </p:nvSpPr>
            <p:spPr>
              <a:xfrm>
                <a:off x="612850" y="43994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7"/>
              <p:cNvSpPr/>
              <p:nvPr/>
            </p:nvSpPr>
            <p:spPr>
              <a:xfrm>
                <a:off x="819150" y="4399475"/>
                <a:ext cx="69950" cy="69975"/>
              </a:xfrm>
              <a:custGeom>
                <a:avLst/>
                <a:gdLst/>
                <a:ahLst/>
                <a:cxnLst/>
                <a:rect l="l" t="t" r="r" b="b"/>
                <a:pathLst>
                  <a:path w="2798"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7"/>
              <p:cNvSpPr/>
              <p:nvPr/>
            </p:nvSpPr>
            <p:spPr>
              <a:xfrm>
                <a:off x="509875" y="4498900"/>
                <a:ext cx="69975" cy="70275"/>
              </a:xfrm>
              <a:custGeom>
                <a:avLst/>
                <a:gdLst/>
                <a:ahLst/>
                <a:cxnLst/>
                <a:rect l="l" t="t" r="r" b="b"/>
                <a:pathLst>
                  <a:path w="2799" h="2811" extrusionOk="0">
                    <a:moveTo>
                      <a:pt x="0" y="0"/>
                    </a:moveTo>
                    <a:lnTo>
                      <a:pt x="0" y="2810"/>
                    </a:lnTo>
                    <a:lnTo>
                      <a:pt x="2798" y="2810"/>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7"/>
              <p:cNvSpPr/>
              <p:nvPr/>
            </p:nvSpPr>
            <p:spPr>
              <a:xfrm>
                <a:off x="716150" y="4498900"/>
                <a:ext cx="69975" cy="70275"/>
              </a:xfrm>
              <a:custGeom>
                <a:avLst/>
                <a:gdLst/>
                <a:ahLst/>
                <a:cxnLst/>
                <a:rect l="l" t="t" r="r" b="b"/>
                <a:pathLst>
                  <a:path w="2799" h="2811" extrusionOk="0">
                    <a:moveTo>
                      <a:pt x="0" y="0"/>
                    </a:moveTo>
                    <a:lnTo>
                      <a:pt x="0" y="2810"/>
                    </a:lnTo>
                    <a:lnTo>
                      <a:pt x="2798" y="2810"/>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7"/>
              <p:cNvSpPr/>
              <p:nvPr/>
            </p:nvSpPr>
            <p:spPr>
              <a:xfrm>
                <a:off x="612850" y="4498900"/>
                <a:ext cx="69975" cy="70275"/>
              </a:xfrm>
              <a:custGeom>
                <a:avLst/>
                <a:gdLst/>
                <a:ahLst/>
                <a:cxnLst/>
                <a:rect l="l" t="t" r="r" b="b"/>
                <a:pathLst>
                  <a:path w="2799" h="2811" extrusionOk="0">
                    <a:moveTo>
                      <a:pt x="1" y="0"/>
                    </a:moveTo>
                    <a:lnTo>
                      <a:pt x="1" y="2810"/>
                    </a:lnTo>
                    <a:lnTo>
                      <a:pt x="2799" y="2810"/>
                    </a:lnTo>
                    <a:lnTo>
                      <a:pt x="2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7"/>
              <p:cNvSpPr/>
              <p:nvPr/>
            </p:nvSpPr>
            <p:spPr>
              <a:xfrm>
                <a:off x="819150" y="4498900"/>
                <a:ext cx="69950" cy="70275"/>
              </a:xfrm>
              <a:custGeom>
                <a:avLst/>
                <a:gdLst/>
                <a:ahLst/>
                <a:cxnLst/>
                <a:rect l="l" t="t" r="r" b="b"/>
                <a:pathLst>
                  <a:path w="2798" h="2811" extrusionOk="0">
                    <a:moveTo>
                      <a:pt x="0" y="0"/>
                    </a:moveTo>
                    <a:lnTo>
                      <a:pt x="0" y="2810"/>
                    </a:lnTo>
                    <a:lnTo>
                      <a:pt x="2798" y="2810"/>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7"/>
              <p:cNvSpPr/>
              <p:nvPr/>
            </p:nvSpPr>
            <p:spPr>
              <a:xfrm>
                <a:off x="509875" y="4598600"/>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7"/>
              <p:cNvSpPr/>
              <p:nvPr/>
            </p:nvSpPr>
            <p:spPr>
              <a:xfrm>
                <a:off x="716150" y="4598600"/>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7"/>
              <p:cNvSpPr/>
              <p:nvPr/>
            </p:nvSpPr>
            <p:spPr>
              <a:xfrm>
                <a:off x="612850" y="4598600"/>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7"/>
              <p:cNvSpPr/>
              <p:nvPr/>
            </p:nvSpPr>
            <p:spPr>
              <a:xfrm>
                <a:off x="819150" y="4598600"/>
                <a:ext cx="69950" cy="69975"/>
              </a:xfrm>
              <a:custGeom>
                <a:avLst/>
                <a:gdLst/>
                <a:ahLst/>
                <a:cxnLst/>
                <a:rect l="l" t="t" r="r" b="b"/>
                <a:pathLst>
                  <a:path w="2798"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2" name="Google Shape;1432;p37"/>
          <p:cNvGrpSpPr/>
          <p:nvPr/>
        </p:nvGrpSpPr>
        <p:grpSpPr>
          <a:xfrm>
            <a:off x="1048895" y="1778699"/>
            <a:ext cx="1259611" cy="3035693"/>
            <a:chOff x="2245450" y="435300"/>
            <a:chExt cx="882575" cy="2525325"/>
          </a:xfrm>
        </p:grpSpPr>
        <p:sp>
          <p:nvSpPr>
            <p:cNvPr id="1433" name="Google Shape;1433;p37"/>
            <p:cNvSpPr/>
            <p:nvPr/>
          </p:nvSpPr>
          <p:spPr>
            <a:xfrm>
              <a:off x="2245450" y="435300"/>
              <a:ext cx="61925" cy="2525325"/>
            </a:xfrm>
            <a:custGeom>
              <a:avLst/>
              <a:gdLst/>
              <a:ahLst/>
              <a:cxnLst/>
              <a:rect l="l" t="t" r="r" b="b"/>
              <a:pathLst>
                <a:path w="2477" h="101013" extrusionOk="0">
                  <a:moveTo>
                    <a:pt x="1" y="0"/>
                  </a:moveTo>
                  <a:lnTo>
                    <a:pt x="1" y="101013"/>
                  </a:lnTo>
                  <a:lnTo>
                    <a:pt x="2477" y="101013"/>
                  </a:lnTo>
                  <a:lnTo>
                    <a:pt x="2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7"/>
            <p:cNvSpPr/>
            <p:nvPr/>
          </p:nvSpPr>
          <p:spPr>
            <a:xfrm>
              <a:off x="2307375" y="435300"/>
              <a:ext cx="758750" cy="2525325"/>
            </a:xfrm>
            <a:custGeom>
              <a:avLst/>
              <a:gdLst/>
              <a:ahLst/>
              <a:cxnLst/>
              <a:rect l="l" t="t" r="r" b="b"/>
              <a:pathLst>
                <a:path w="30350" h="101013" extrusionOk="0">
                  <a:moveTo>
                    <a:pt x="0" y="0"/>
                  </a:moveTo>
                  <a:lnTo>
                    <a:pt x="0" y="101013"/>
                  </a:lnTo>
                  <a:lnTo>
                    <a:pt x="30349" y="101013"/>
                  </a:lnTo>
                  <a:lnTo>
                    <a:pt x="303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7"/>
            <p:cNvSpPr/>
            <p:nvPr/>
          </p:nvSpPr>
          <p:spPr>
            <a:xfrm>
              <a:off x="3066100" y="435300"/>
              <a:ext cx="61925" cy="2525325"/>
            </a:xfrm>
            <a:custGeom>
              <a:avLst/>
              <a:gdLst/>
              <a:ahLst/>
              <a:cxnLst/>
              <a:rect l="l" t="t" r="r" b="b"/>
              <a:pathLst>
                <a:path w="2477" h="101013" extrusionOk="0">
                  <a:moveTo>
                    <a:pt x="0" y="0"/>
                  </a:moveTo>
                  <a:lnTo>
                    <a:pt x="0" y="101013"/>
                  </a:lnTo>
                  <a:lnTo>
                    <a:pt x="2477" y="101013"/>
                  </a:lnTo>
                  <a:lnTo>
                    <a:pt x="2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6" name="Google Shape;1436;p37"/>
            <p:cNvGrpSpPr/>
            <p:nvPr/>
          </p:nvGrpSpPr>
          <p:grpSpPr>
            <a:xfrm>
              <a:off x="2366900" y="589175"/>
              <a:ext cx="639675" cy="2198225"/>
              <a:chOff x="2126450" y="2396250"/>
              <a:chExt cx="639675" cy="2198225"/>
            </a:xfrm>
          </p:grpSpPr>
          <p:sp>
            <p:nvSpPr>
              <p:cNvPr id="1437" name="Google Shape;1437;p37"/>
              <p:cNvSpPr/>
              <p:nvPr/>
            </p:nvSpPr>
            <p:spPr>
              <a:xfrm>
                <a:off x="2126450" y="2396250"/>
                <a:ext cx="48825" cy="2198225"/>
              </a:xfrm>
              <a:custGeom>
                <a:avLst/>
                <a:gdLst/>
                <a:ahLst/>
                <a:cxnLst/>
                <a:rect l="l" t="t" r="r" b="b"/>
                <a:pathLst>
                  <a:path w="1953" h="87929" extrusionOk="0">
                    <a:moveTo>
                      <a:pt x="0" y="1"/>
                    </a:moveTo>
                    <a:lnTo>
                      <a:pt x="0" y="87928"/>
                    </a:lnTo>
                    <a:lnTo>
                      <a:pt x="1953" y="87928"/>
                    </a:lnTo>
                    <a:lnTo>
                      <a:pt x="1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7"/>
              <p:cNvSpPr/>
              <p:nvPr/>
            </p:nvSpPr>
            <p:spPr>
              <a:xfrm>
                <a:off x="2244625" y="2396250"/>
                <a:ext cx="48825" cy="2198225"/>
              </a:xfrm>
              <a:custGeom>
                <a:avLst/>
                <a:gdLst/>
                <a:ahLst/>
                <a:cxnLst/>
                <a:rect l="l" t="t" r="r" b="b"/>
                <a:pathLst>
                  <a:path w="1953" h="87929" extrusionOk="0">
                    <a:moveTo>
                      <a:pt x="0" y="1"/>
                    </a:moveTo>
                    <a:lnTo>
                      <a:pt x="0" y="87928"/>
                    </a:lnTo>
                    <a:lnTo>
                      <a:pt x="1953" y="87928"/>
                    </a:lnTo>
                    <a:lnTo>
                      <a:pt x="1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7"/>
              <p:cNvSpPr/>
              <p:nvPr/>
            </p:nvSpPr>
            <p:spPr>
              <a:xfrm>
                <a:off x="2362775" y="2396250"/>
                <a:ext cx="48850" cy="2198225"/>
              </a:xfrm>
              <a:custGeom>
                <a:avLst/>
                <a:gdLst/>
                <a:ahLst/>
                <a:cxnLst/>
                <a:rect l="l" t="t" r="r" b="b"/>
                <a:pathLst>
                  <a:path w="1954" h="87929" extrusionOk="0">
                    <a:moveTo>
                      <a:pt x="1" y="1"/>
                    </a:moveTo>
                    <a:lnTo>
                      <a:pt x="1" y="87928"/>
                    </a:lnTo>
                    <a:lnTo>
                      <a:pt x="1953" y="87928"/>
                    </a:lnTo>
                    <a:lnTo>
                      <a:pt x="1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7"/>
              <p:cNvSpPr/>
              <p:nvPr/>
            </p:nvSpPr>
            <p:spPr>
              <a:xfrm>
                <a:off x="2480950" y="2396250"/>
                <a:ext cx="48850" cy="2198225"/>
              </a:xfrm>
              <a:custGeom>
                <a:avLst/>
                <a:gdLst/>
                <a:ahLst/>
                <a:cxnLst/>
                <a:rect l="l" t="t" r="r" b="b"/>
                <a:pathLst>
                  <a:path w="1954" h="87929" extrusionOk="0">
                    <a:moveTo>
                      <a:pt x="1" y="1"/>
                    </a:moveTo>
                    <a:lnTo>
                      <a:pt x="1" y="87928"/>
                    </a:lnTo>
                    <a:lnTo>
                      <a:pt x="1953" y="87928"/>
                    </a:lnTo>
                    <a:lnTo>
                      <a:pt x="1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7"/>
              <p:cNvSpPr/>
              <p:nvPr/>
            </p:nvSpPr>
            <p:spPr>
              <a:xfrm>
                <a:off x="2599125" y="2396250"/>
                <a:ext cx="48825" cy="2198225"/>
              </a:xfrm>
              <a:custGeom>
                <a:avLst/>
                <a:gdLst/>
                <a:ahLst/>
                <a:cxnLst/>
                <a:rect l="l" t="t" r="r" b="b"/>
                <a:pathLst>
                  <a:path w="1953" h="87929" extrusionOk="0">
                    <a:moveTo>
                      <a:pt x="0" y="1"/>
                    </a:moveTo>
                    <a:lnTo>
                      <a:pt x="0" y="87928"/>
                    </a:lnTo>
                    <a:lnTo>
                      <a:pt x="1953" y="87928"/>
                    </a:lnTo>
                    <a:lnTo>
                      <a:pt x="1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7"/>
              <p:cNvSpPr/>
              <p:nvPr/>
            </p:nvSpPr>
            <p:spPr>
              <a:xfrm>
                <a:off x="2717300" y="2396250"/>
                <a:ext cx="48825" cy="2198225"/>
              </a:xfrm>
              <a:custGeom>
                <a:avLst/>
                <a:gdLst/>
                <a:ahLst/>
                <a:cxnLst/>
                <a:rect l="l" t="t" r="r" b="b"/>
                <a:pathLst>
                  <a:path w="1953" h="87929" extrusionOk="0">
                    <a:moveTo>
                      <a:pt x="0" y="1"/>
                    </a:moveTo>
                    <a:lnTo>
                      <a:pt x="0" y="87928"/>
                    </a:lnTo>
                    <a:lnTo>
                      <a:pt x="1953" y="87928"/>
                    </a:lnTo>
                    <a:lnTo>
                      <a:pt x="1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43" name="Google Shape;1443;p37"/>
          <p:cNvGrpSpPr/>
          <p:nvPr/>
        </p:nvGrpSpPr>
        <p:grpSpPr>
          <a:xfrm>
            <a:off x="477432" y="2908539"/>
            <a:ext cx="852004" cy="1905596"/>
            <a:chOff x="461029" y="2736249"/>
            <a:chExt cx="733917" cy="2078077"/>
          </a:xfrm>
        </p:grpSpPr>
        <p:sp>
          <p:nvSpPr>
            <p:cNvPr id="1444" name="Google Shape;1444;p37"/>
            <p:cNvSpPr/>
            <p:nvPr/>
          </p:nvSpPr>
          <p:spPr>
            <a:xfrm>
              <a:off x="461029" y="2736249"/>
              <a:ext cx="43715" cy="2078077"/>
            </a:xfrm>
            <a:custGeom>
              <a:avLst/>
              <a:gdLst/>
              <a:ahLst/>
              <a:cxnLst/>
              <a:rect l="l" t="t" r="r" b="b"/>
              <a:pathLst>
                <a:path w="1334" h="63414" extrusionOk="0">
                  <a:moveTo>
                    <a:pt x="0" y="1"/>
                  </a:moveTo>
                  <a:lnTo>
                    <a:pt x="0" y="63413"/>
                  </a:lnTo>
                  <a:lnTo>
                    <a:pt x="1334" y="63413"/>
                  </a:lnTo>
                  <a:lnTo>
                    <a:pt x="13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7"/>
            <p:cNvSpPr/>
            <p:nvPr/>
          </p:nvSpPr>
          <p:spPr>
            <a:xfrm>
              <a:off x="1151231" y="2736249"/>
              <a:ext cx="43715" cy="2078077"/>
            </a:xfrm>
            <a:custGeom>
              <a:avLst/>
              <a:gdLst/>
              <a:ahLst/>
              <a:cxnLst/>
              <a:rect l="l" t="t" r="r" b="b"/>
              <a:pathLst>
                <a:path w="1334" h="63414" extrusionOk="0">
                  <a:moveTo>
                    <a:pt x="0" y="1"/>
                  </a:moveTo>
                  <a:lnTo>
                    <a:pt x="0" y="63413"/>
                  </a:lnTo>
                  <a:lnTo>
                    <a:pt x="1334" y="63413"/>
                  </a:lnTo>
                  <a:lnTo>
                    <a:pt x="13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7"/>
            <p:cNvSpPr/>
            <p:nvPr/>
          </p:nvSpPr>
          <p:spPr>
            <a:xfrm>
              <a:off x="504712" y="2736249"/>
              <a:ext cx="646552" cy="2078077"/>
            </a:xfrm>
            <a:custGeom>
              <a:avLst/>
              <a:gdLst/>
              <a:ahLst/>
              <a:cxnLst/>
              <a:rect l="l" t="t" r="r" b="b"/>
              <a:pathLst>
                <a:path w="19730" h="63414" extrusionOk="0">
                  <a:moveTo>
                    <a:pt x="1" y="1"/>
                  </a:moveTo>
                  <a:lnTo>
                    <a:pt x="1" y="63413"/>
                  </a:lnTo>
                  <a:lnTo>
                    <a:pt x="19729" y="63413"/>
                  </a:lnTo>
                  <a:lnTo>
                    <a:pt x="197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7" name="Google Shape;1447;p37"/>
            <p:cNvGrpSpPr/>
            <p:nvPr/>
          </p:nvGrpSpPr>
          <p:grpSpPr>
            <a:xfrm>
              <a:off x="578444" y="2830266"/>
              <a:ext cx="499054" cy="1886110"/>
              <a:chOff x="1248050" y="3252900"/>
              <a:chExt cx="380725" cy="1438900"/>
            </a:xfrm>
          </p:grpSpPr>
          <p:sp>
            <p:nvSpPr>
              <p:cNvPr id="1448" name="Google Shape;1448;p37"/>
              <p:cNvSpPr/>
              <p:nvPr/>
            </p:nvSpPr>
            <p:spPr>
              <a:xfrm>
                <a:off x="1248050" y="3252900"/>
                <a:ext cx="380725" cy="47075"/>
              </a:xfrm>
              <a:custGeom>
                <a:avLst/>
                <a:gdLst/>
                <a:ahLst/>
                <a:cxnLst/>
                <a:rect l="l" t="t" r="r" b="b"/>
                <a:pathLst>
                  <a:path w="15229" h="1883" extrusionOk="0">
                    <a:moveTo>
                      <a:pt x="1" y="1"/>
                    </a:moveTo>
                    <a:lnTo>
                      <a:pt x="1" y="1882"/>
                    </a:lnTo>
                    <a:lnTo>
                      <a:pt x="15229" y="1882"/>
                    </a:lnTo>
                    <a:lnTo>
                      <a:pt x="15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7"/>
              <p:cNvSpPr/>
              <p:nvPr/>
            </p:nvSpPr>
            <p:spPr>
              <a:xfrm>
                <a:off x="1248050" y="3345775"/>
                <a:ext cx="380725" cy="47050"/>
              </a:xfrm>
              <a:custGeom>
                <a:avLst/>
                <a:gdLst/>
                <a:ahLst/>
                <a:cxnLst/>
                <a:rect l="l" t="t" r="r" b="b"/>
                <a:pathLst>
                  <a:path w="15229" h="1882" extrusionOk="0">
                    <a:moveTo>
                      <a:pt x="1" y="1"/>
                    </a:moveTo>
                    <a:lnTo>
                      <a:pt x="1" y="1882"/>
                    </a:lnTo>
                    <a:lnTo>
                      <a:pt x="15229" y="1882"/>
                    </a:lnTo>
                    <a:lnTo>
                      <a:pt x="15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7"/>
              <p:cNvSpPr/>
              <p:nvPr/>
            </p:nvSpPr>
            <p:spPr>
              <a:xfrm>
                <a:off x="1248050" y="3438350"/>
                <a:ext cx="380725" cy="47050"/>
              </a:xfrm>
              <a:custGeom>
                <a:avLst/>
                <a:gdLst/>
                <a:ahLst/>
                <a:cxnLst/>
                <a:rect l="l" t="t" r="r" b="b"/>
                <a:pathLst>
                  <a:path w="15229" h="1882" extrusionOk="0">
                    <a:moveTo>
                      <a:pt x="1" y="1"/>
                    </a:moveTo>
                    <a:lnTo>
                      <a:pt x="1" y="1882"/>
                    </a:lnTo>
                    <a:lnTo>
                      <a:pt x="15229" y="1882"/>
                    </a:lnTo>
                    <a:lnTo>
                      <a:pt x="15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7"/>
              <p:cNvSpPr/>
              <p:nvPr/>
            </p:nvSpPr>
            <p:spPr>
              <a:xfrm>
                <a:off x="1248050" y="3531225"/>
                <a:ext cx="380725" cy="47050"/>
              </a:xfrm>
              <a:custGeom>
                <a:avLst/>
                <a:gdLst/>
                <a:ahLst/>
                <a:cxnLst/>
                <a:rect l="l" t="t" r="r" b="b"/>
                <a:pathLst>
                  <a:path w="15229" h="1882" extrusionOk="0">
                    <a:moveTo>
                      <a:pt x="1" y="0"/>
                    </a:moveTo>
                    <a:lnTo>
                      <a:pt x="1" y="1881"/>
                    </a:lnTo>
                    <a:lnTo>
                      <a:pt x="15229" y="1881"/>
                    </a:lnTo>
                    <a:lnTo>
                      <a:pt x="152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7"/>
              <p:cNvSpPr/>
              <p:nvPr/>
            </p:nvSpPr>
            <p:spPr>
              <a:xfrm>
                <a:off x="1248050" y="3624075"/>
                <a:ext cx="380725" cy="47075"/>
              </a:xfrm>
              <a:custGeom>
                <a:avLst/>
                <a:gdLst/>
                <a:ahLst/>
                <a:cxnLst/>
                <a:rect l="l" t="t" r="r" b="b"/>
                <a:pathLst>
                  <a:path w="15229" h="1883" extrusionOk="0">
                    <a:moveTo>
                      <a:pt x="1" y="1"/>
                    </a:moveTo>
                    <a:lnTo>
                      <a:pt x="1" y="1882"/>
                    </a:lnTo>
                    <a:lnTo>
                      <a:pt x="15229" y="1882"/>
                    </a:lnTo>
                    <a:lnTo>
                      <a:pt x="15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7"/>
              <p:cNvSpPr/>
              <p:nvPr/>
            </p:nvSpPr>
            <p:spPr>
              <a:xfrm>
                <a:off x="1248050" y="3716950"/>
                <a:ext cx="380725" cy="47050"/>
              </a:xfrm>
              <a:custGeom>
                <a:avLst/>
                <a:gdLst/>
                <a:ahLst/>
                <a:cxnLst/>
                <a:rect l="l" t="t" r="r" b="b"/>
                <a:pathLst>
                  <a:path w="15229" h="1882" extrusionOk="0">
                    <a:moveTo>
                      <a:pt x="1" y="1"/>
                    </a:moveTo>
                    <a:lnTo>
                      <a:pt x="1" y="1882"/>
                    </a:lnTo>
                    <a:lnTo>
                      <a:pt x="15229" y="1882"/>
                    </a:lnTo>
                    <a:lnTo>
                      <a:pt x="15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7"/>
              <p:cNvSpPr/>
              <p:nvPr/>
            </p:nvSpPr>
            <p:spPr>
              <a:xfrm>
                <a:off x="1248050" y="3809525"/>
                <a:ext cx="380725" cy="47050"/>
              </a:xfrm>
              <a:custGeom>
                <a:avLst/>
                <a:gdLst/>
                <a:ahLst/>
                <a:cxnLst/>
                <a:rect l="l" t="t" r="r" b="b"/>
                <a:pathLst>
                  <a:path w="15229" h="1882" extrusionOk="0">
                    <a:moveTo>
                      <a:pt x="1" y="1"/>
                    </a:moveTo>
                    <a:lnTo>
                      <a:pt x="1" y="1882"/>
                    </a:lnTo>
                    <a:lnTo>
                      <a:pt x="15229" y="1882"/>
                    </a:lnTo>
                    <a:lnTo>
                      <a:pt x="15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7"/>
              <p:cNvSpPr/>
              <p:nvPr/>
            </p:nvSpPr>
            <p:spPr>
              <a:xfrm>
                <a:off x="1248050" y="3902400"/>
                <a:ext cx="380725" cy="47050"/>
              </a:xfrm>
              <a:custGeom>
                <a:avLst/>
                <a:gdLst/>
                <a:ahLst/>
                <a:cxnLst/>
                <a:rect l="l" t="t" r="r" b="b"/>
                <a:pathLst>
                  <a:path w="15229" h="1882" extrusionOk="0">
                    <a:moveTo>
                      <a:pt x="1" y="0"/>
                    </a:moveTo>
                    <a:lnTo>
                      <a:pt x="1" y="1881"/>
                    </a:lnTo>
                    <a:lnTo>
                      <a:pt x="15229" y="1881"/>
                    </a:lnTo>
                    <a:lnTo>
                      <a:pt x="152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7"/>
              <p:cNvSpPr/>
              <p:nvPr/>
            </p:nvSpPr>
            <p:spPr>
              <a:xfrm>
                <a:off x="1248050" y="3995275"/>
                <a:ext cx="380725" cy="47050"/>
              </a:xfrm>
              <a:custGeom>
                <a:avLst/>
                <a:gdLst/>
                <a:ahLst/>
                <a:cxnLst/>
                <a:rect l="l" t="t" r="r" b="b"/>
                <a:pathLst>
                  <a:path w="15229" h="1882" extrusionOk="0">
                    <a:moveTo>
                      <a:pt x="1" y="0"/>
                    </a:moveTo>
                    <a:lnTo>
                      <a:pt x="1" y="1881"/>
                    </a:lnTo>
                    <a:lnTo>
                      <a:pt x="15229" y="1881"/>
                    </a:lnTo>
                    <a:lnTo>
                      <a:pt x="152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7"/>
              <p:cNvSpPr/>
              <p:nvPr/>
            </p:nvSpPr>
            <p:spPr>
              <a:xfrm>
                <a:off x="1248050" y="4087825"/>
                <a:ext cx="380725" cy="47075"/>
              </a:xfrm>
              <a:custGeom>
                <a:avLst/>
                <a:gdLst/>
                <a:ahLst/>
                <a:cxnLst/>
                <a:rect l="l" t="t" r="r" b="b"/>
                <a:pathLst>
                  <a:path w="15229" h="1883" extrusionOk="0">
                    <a:moveTo>
                      <a:pt x="1" y="1"/>
                    </a:moveTo>
                    <a:lnTo>
                      <a:pt x="1" y="1882"/>
                    </a:lnTo>
                    <a:lnTo>
                      <a:pt x="15229" y="1882"/>
                    </a:lnTo>
                    <a:lnTo>
                      <a:pt x="15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7"/>
              <p:cNvSpPr/>
              <p:nvPr/>
            </p:nvSpPr>
            <p:spPr>
              <a:xfrm>
                <a:off x="1248050" y="4180700"/>
                <a:ext cx="380725" cy="47050"/>
              </a:xfrm>
              <a:custGeom>
                <a:avLst/>
                <a:gdLst/>
                <a:ahLst/>
                <a:cxnLst/>
                <a:rect l="l" t="t" r="r" b="b"/>
                <a:pathLst>
                  <a:path w="15229" h="1882" extrusionOk="0">
                    <a:moveTo>
                      <a:pt x="1" y="1"/>
                    </a:moveTo>
                    <a:lnTo>
                      <a:pt x="1" y="1882"/>
                    </a:lnTo>
                    <a:lnTo>
                      <a:pt x="15229" y="1882"/>
                    </a:lnTo>
                    <a:lnTo>
                      <a:pt x="15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7"/>
              <p:cNvSpPr/>
              <p:nvPr/>
            </p:nvSpPr>
            <p:spPr>
              <a:xfrm>
                <a:off x="1248050" y="4273575"/>
                <a:ext cx="380725" cy="47050"/>
              </a:xfrm>
              <a:custGeom>
                <a:avLst/>
                <a:gdLst/>
                <a:ahLst/>
                <a:cxnLst/>
                <a:rect l="l" t="t" r="r" b="b"/>
                <a:pathLst>
                  <a:path w="15229" h="1882" extrusionOk="0">
                    <a:moveTo>
                      <a:pt x="1" y="0"/>
                    </a:moveTo>
                    <a:lnTo>
                      <a:pt x="1" y="1882"/>
                    </a:lnTo>
                    <a:lnTo>
                      <a:pt x="15229" y="1882"/>
                    </a:lnTo>
                    <a:lnTo>
                      <a:pt x="152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7"/>
              <p:cNvSpPr/>
              <p:nvPr/>
            </p:nvSpPr>
            <p:spPr>
              <a:xfrm>
                <a:off x="1248050" y="4366450"/>
                <a:ext cx="380725" cy="47050"/>
              </a:xfrm>
              <a:custGeom>
                <a:avLst/>
                <a:gdLst/>
                <a:ahLst/>
                <a:cxnLst/>
                <a:rect l="l" t="t" r="r" b="b"/>
                <a:pathLst>
                  <a:path w="15229" h="1882" extrusionOk="0">
                    <a:moveTo>
                      <a:pt x="1" y="0"/>
                    </a:moveTo>
                    <a:lnTo>
                      <a:pt x="1" y="1881"/>
                    </a:lnTo>
                    <a:lnTo>
                      <a:pt x="15229" y="1881"/>
                    </a:lnTo>
                    <a:lnTo>
                      <a:pt x="152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7"/>
              <p:cNvSpPr/>
              <p:nvPr/>
            </p:nvSpPr>
            <p:spPr>
              <a:xfrm>
                <a:off x="1248050" y="4459000"/>
                <a:ext cx="380725" cy="47075"/>
              </a:xfrm>
              <a:custGeom>
                <a:avLst/>
                <a:gdLst/>
                <a:ahLst/>
                <a:cxnLst/>
                <a:rect l="l" t="t" r="r" b="b"/>
                <a:pathLst>
                  <a:path w="15229" h="1883" extrusionOk="0">
                    <a:moveTo>
                      <a:pt x="1" y="1"/>
                    </a:moveTo>
                    <a:lnTo>
                      <a:pt x="1" y="1882"/>
                    </a:lnTo>
                    <a:lnTo>
                      <a:pt x="15229" y="1882"/>
                    </a:lnTo>
                    <a:lnTo>
                      <a:pt x="15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7"/>
              <p:cNvSpPr/>
              <p:nvPr/>
            </p:nvSpPr>
            <p:spPr>
              <a:xfrm>
                <a:off x="1248050" y="4551875"/>
                <a:ext cx="380725" cy="47050"/>
              </a:xfrm>
              <a:custGeom>
                <a:avLst/>
                <a:gdLst/>
                <a:ahLst/>
                <a:cxnLst/>
                <a:rect l="l" t="t" r="r" b="b"/>
                <a:pathLst>
                  <a:path w="15229" h="1882" extrusionOk="0">
                    <a:moveTo>
                      <a:pt x="1" y="1"/>
                    </a:moveTo>
                    <a:lnTo>
                      <a:pt x="1" y="1882"/>
                    </a:lnTo>
                    <a:lnTo>
                      <a:pt x="15229" y="1882"/>
                    </a:lnTo>
                    <a:lnTo>
                      <a:pt x="15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7"/>
              <p:cNvSpPr/>
              <p:nvPr/>
            </p:nvSpPr>
            <p:spPr>
              <a:xfrm>
                <a:off x="1248050" y="4644750"/>
                <a:ext cx="380725" cy="47050"/>
              </a:xfrm>
              <a:custGeom>
                <a:avLst/>
                <a:gdLst/>
                <a:ahLst/>
                <a:cxnLst/>
                <a:rect l="l" t="t" r="r" b="b"/>
                <a:pathLst>
                  <a:path w="15229" h="1882" extrusionOk="0">
                    <a:moveTo>
                      <a:pt x="1" y="0"/>
                    </a:moveTo>
                    <a:lnTo>
                      <a:pt x="1" y="1882"/>
                    </a:lnTo>
                    <a:lnTo>
                      <a:pt x="15229" y="1882"/>
                    </a:lnTo>
                    <a:lnTo>
                      <a:pt x="152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4" name="Google Shape;1464;p37"/>
          <p:cNvGrpSpPr/>
          <p:nvPr/>
        </p:nvGrpSpPr>
        <p:grpSpPr>
          <a:xfrm>
            <a:off x="-350" y="4311009"/>
            <a:ext cx="9144000" cy="833038"/>
            <a:chOff x="-350" y="4311009"/>
            <a:chExt cx="9144000" cy="833038"/>
          </a:xfrm>
        </p:grpSpPr>
        <p:grpSp>
          <p:nvGrpSpPr>
            <p:cNvPr id="1465" name="Google Shape;1465;p37"/>
            <p:cNvGrpSpPr/>
            <p:nvPr/>
          </p:nvGrpSpPr>
          <p:grpSpPr>
            <a:xfrm flipH="1">
              <a:off x="17475" y="4311009"/>
              <a:ext cx="9126175" cy="610548"/>
              <a:chOff x="17475" y="4459303"/>
              <a:chExt cx="9126175" cy="462116"/>
            </a:xfrm>
          </p:grpSpPr>
          <p:sp>
            <p:nvSpPr>
              <p:cNvPr id="1466" name="Google Shape;1466;p37"/>
              <p:cNvSpPr/>
              <p:nvPr/>
            </p:nvSpPr>
            <p:spPr>
              <a:xfrm>
                <a:off x="17475" y="4459303"/>
                <a:ext cx="5702362" cy="462116"/>
              </a:xfrm>
              <a:custGeom>
                <a:avLst/>
                <a:gdLst/>
                <a:ahLst/>
                <a:cxnLst/>
                <a:rect l="l" t="t" r="r" b="b"/>
                <a:pathLst>
                  <a:path w="194156" h="42328" extrusionOk="0">
                    <a:moveTo>
                      <a:pt x="194156" y="1"/>
                    </a:moveTo>
                    <a:cubicBezTo>
                      <a:pt x="194156" y="1"/>
                      <a:pt x="178939" y="2239"/>
                      <a:pt x="158056" y="3990"/>
                    </a:cubicBezTo>
                    <a:cubicBezTo>
                      <a:pt x="137172" y="5752"/>
                      <a:pt x="122182" y="16610"/>
                      <a:pt x="105942" y="18682"/>
                    </a:cubicBezTo>
                    <a:cubicBezTo>
                      <a:pt x="89702" y="20765"/>
                      <a:pt x="58460" y="19003"/>
                      <a:pt x="37374" y="25718"/>
                    </a:cubicBezTo>
                    <a:cubicBezTo>
                      <a:pt x="16288" y="32422"/>
                      <a:pt x="0" y="31148"/>
                      <a:pt x="0" y="31148"/>
                    </a:cubicBezTo>
                    <a:lnTo>
                      <a:pt x="0" y="42328"/>
                    </a:lnTo>
                    <a:lnTo>
                      <a:pt x="194156" y="4232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7"/>
              <p:cNvSpPr/>
              <p:nvPr/>
            </p:nvSpPr>
            <p:spPr>
              <a:xfrm flipH="1">
                <a:off x="5713884" y="4459306"/>
                <a:ext cx="3429766" cy="457989"/>
              </a:xfrm>
              <a:custGeom>
                <a:avLst/>
                <a:gdLst/>
                <a:ahLst/>
                <a:cxnLst/>
                <a:rect l="l" t="t" r="r" b="b"/>
                <a:pathLst>
                  <a:path w="194156" h="42328" extrusionOk="0">
                    <a:moveTo>
                      <a:pt x="194156" y="1"/>
                    </a:moveTo>
                    <a:cubicBezTo>
                      <a:pt x="194156" y="1"/>
                      <a:pt x="178939" y="2239"/>
                      <a:pt x="158056" y="3990"/>
                    </a:cubicBezTo>
                    <a:cubicBezTo>
                      <a:pt x="137172" y="5752"/>
                      <a:pt x="122182" y="16610"/>
                      <a:pt x="105942" y="18682"/>
                    </a:cubicBezTo>
                    <a:cubicBezTo>
                      <a:pt x="89702" y="20765"/>
                      <a:pt x="58460" y="19003"/>
                      <a:pt x="37374" y="25718"/>
                    </a:cubicBezTo>
                    <a:cubicBezTo>
                      <a:pt x="16288" y="32422"/>
                      <a:pt x="0" y="31148"/>
                      <a:pt x="0" y="31148"/>
                    </a:cubicBezTo>
                    <a:lnTo>
                      <a:pt x="0" y="42328"/>
                    </a:lnTo>
                    <a:lnTo>
                      <a:pt x="194156" y="4232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37"/>
            <p:cNvGrpSpPr/>
            <p:nvPr/>
          </p:nvGrpSpPr>
          <p:grpSpPr>
            <a:xfrm>
              <a:off x="-350" y="4681968"/>
              <a:ext cx="9144000" cy="462078"/>
              <a:chOff x="-350" y="4536900"/>
              <a:chExt cx="9144000" cy="607118"/>
            </a:xfrm>
          </p:grpSpPr>
          <p:sp>
            <p:nvSpPr>
              <p:cNvPr id="1469" name="Google Shape;1469;p37"/>
              <p:cNvSpPr/>
              <p:nvPr/>
            </p:nvSpPr>
            <p:spPr>
              <a:xfrm>
                <a:off x="-350" y="4536900"/>
                <a:ext cx="4246221" cy="607093"/>
              </a:xfrm>
              <a:custGeom>
                <a:avLst/>
                <a:gdLst/>
                <a:ahLst/>
                <a:cxnLst/>
                <a:rect l="l" t="t" r="r" b="b"/>
                <a:pathLst>
                  <a:path w="195251" h="32374" extrusionOk="0">
                    <a:moveTo>
                      <a:pt x="0" y="4442"/>
                    </a:moveTo>
                    <a:cubicBezTo>
                      <a:pt x="0" y="4442"/>
                      <a:pt x="43517" y="1"/>
                      <a:pt x="100596" y="12883"/>
                    </a:cubicBezTo>
                    <a:cubicBezTo>
                      <a:pt x="140863" y="21980"/>
                      <a:pt x="178522" y="7847"/>
                      <a:pt x="195251" y="7847"/>
                    </a:cubicBezTo>
                    <a:lnTo>
                      <a:pt x="195251" y="32374"/>
                    </a:lnTo>
                    <a:lnTo>
                      <a:pt x="0" y="323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7"/>
              <p:cNvSpPr/>
              <p:nvPr/>
            </p:nvSpPr>
            <p:spPr>
              <a:xfrm flipH="1">
                <a:off x="4240409" y="4536925"/>
                <a:ext cx="4903241" cy="607093"/>
              </a:xfrm>
              <a:custGeom>
                <a:avLst/>
                <a:gdLst/>
                <a:ahLst/>
                <a:cxnLst/>
                <a:rect l="l" t="t" r="r" b="b"/>
                <a:pathLst>
                  <a:path w="195251" h="32374" extrusionOk="0">
                    <a:moveTo>
                      <a:pt x="0" y="4442"/>
                    </a:moveTo>
                    <a:cubicBezTo>
                      <a:pt x="0" y="4442"/>
                      <a:pt x="43517" y="1"/>
                      <a:pt x="100596" y="12883"/>
                    </a:cubicBezTo>
                    <a:cubicBezTo>
                      <a:pt x="140863" y="21980"/>
                      <a:pt x="178522" y="7847"/>
                      <a:pt x="195251" y="7847"/>
                    </a:cubicBezTo>
                    <a:lnTo>
                      <a:pt x="195251" y="32374"/>
                    </a:lnTo>
                    <a:lnTo>
                      <a:pt x="0" y="323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71" name="Google Shape;1471;p37"/>
          <p:cNvGrpSpPr/>
          <p:nvPr/>
        </p:nvGrpSpPr>
        <p:grpSpPr>
          <a:xfrm>
            <a:off x="1047906" y="3085733"/>
            <a:ext cx="3411895" cy="1597096"/>
            <a:chOff x="1047906" y="3085733"/>
            <a:chExt cx="3411895" cy="1597096"/>
          </a:xfrm>
        </p:grpSpPr>
        <p:grpSp>
          <p:nvGrpSpPr>
            <p:cNvPr id="1472" name="Google Shape;1472;p37"/>
            <p:cNvGrpSpPr/>
            <p:nvPr/>
          </p:nvGrpSpPr>
          <p:grpSpPr>
            <a:xfrm>
              <a:off x="1047906" y="3085733"/>
              <a:ext cx="3411895" cy="1597096"/>
              <a:chOff x="1329414" y="3181994"/>
              <a:chExt cx="3095251" cy="1448745"/>
            </a:xfrm>
          </p:grpSpPr>
          <p:sp>
            <p:nvSpPr>
              <p:cNvPr id="1473" name="Google Shape;1473;p37"/>
              <p:cNvSpPr/>
              <p:nvPr/>
            </p:nvSpPr>
            <p:spPr>
              <a:xfrm>
                <a:off x="1329414" y="3822665"/>
                <a:ext cx="3095251" cy="808074"/>
              </a:xfrm>
              <a:custGeom>
                <a:avLst/>
                <a:gdLst/>
                <a:ahLst/>
                <a:cxnLst/>
                <a:rect l="l" t="t" r="r" b="b"/>
                <a:pathLst>
                  <a:path w="89620" h="23397" extrusionOk="0">
                    <a:moveTo>
                      <a:pt x="10324" y="1"/>
                    </a:moveTo>
                    <a:lnTo>
                      <a:pt x="10324" y="9121"/>
                    </a:lnTo>
                    <a:lnTo>
                      <a:pt x="5716" y="9121"/>
                    </a:lnTo>
                    <a:lnTo>
                      <a:pt x="5716" y="16265"/>
                    </a:lnTo>
                    <a:lnTo>
                      <a:pt x="1" y="16265"/>
                    </a:lnTo>
                    <a:lnTo>
                      <a:pt x="1" y="23397"/>
                    </a:lnTo>
                    <a:lnTo>
                      <a:pt x="89619" y="23397"/>
                    </a:lnTo>
                    <a:lnTo>
                      <a:pt x="89619" y="16265"/>
                    </a:lnTo>
                    <a:lnTo>
                      <a:pt x="83904" y="16265"/>
                    </a:lnTo>
                    <a:lnTo>
                      <a:pt x="83904" y="9121"/>
                    </a:lnTo>
                    <a:lnTo>
                      <a:pt x="79297" y="9121"/>
                    </a:lnTo>
                    <a:lnTo>
                      <a:pt x="79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7"/>
              <p:cNvSpPr/>
              <p:nvPr/>
            </p:nvSpPr>
            <p:spPr>
              <a:xfrm>
                <a:off x="2065650" y="3505650"/>
                <a:ext cx="1622821" cy="129126"/>
              </a:xfrm>
              <a:custGeom>
                <a:avLst/>
                <a:gdLst/>
                <a:ahLst/>
                <a:cxnLst/>
                <a:rect l="l" t="t" r="r" b="b"/>
                <a:pathLst>
                  <a:path w="50924" h="3739" extrusionOk="0">
                    <a:moveTo>
                      <a:pt x="1" y="0"/>
                    </a:moveTo>
                    <a:lnTo>
                      <a:pt x="1" y="3739"/>
                    </a:lnTo>
                    <a:lnTo>
                      <a:pt x="50924" y="3739"/>
                    </a:lnTo>
                    <a:lnTo>
                      <a:pt x="509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7"/>
              <p:cNvSpPr/>
              <p:nvPr/>
            </p:nvSpPr>
            <p:spPr>
              <a:xfrm>
                <a:off x="2696719" y="4138061"/>
                <a:ext cx="353664" cy="492677"/>
              </a:xfrm>
              <a:custGeom>
                <a:avLst/>
                <a:gdLst/>
                <a:ahLst/>
                <a:cxnLst/>
                <a:rect l="l" t="t" r="r" b="b"/>
                <a:pathLst>
                  <a:path w="10240" h="14265" extrusionOk="0">
                    <a:moveTo>
                      <a:pt x="0" y="1"/>
                    </a:moveTo>
                    <a:lnTo>
                      <a:pt x="0" y="14265"/>
                    </a:lnTo>
                    <a:lnTo>
                      <a:pt x="10240" y="14265"/>
                    </a:lnTo>
                    <a:lnTo>
                      <a:pt x="10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7"/>
              <p:cNvSpPr/>
              <p:nvPr/>
            </p:nvSpPr>
            <p:spPr>
              <a:xfrm>
                <a:off x="2342641" y="4137681"/>
                <a:ext cx="354113" cy="493057"/>
              </a:xfrm>
              <a:custGeom>
                <a:avLst/>
                <a:gdLst/>
                <a:ahLst/>
                <a:cxnLst/>
                <a:rect l="l" t="t" r="r" b="b"/>
                <a:pathLst>
                  <a:path w="10253" h="14276" extrusionOk="0">
                    <a:moveTo>
                      <a:pt x="1" y="0"/>
                    </a:moveTo>
                    <a:lnTo>
                      <a:pt x="1" y="14276"/>
                    </a:lnTo>
                    <a:lnTo>
                      <a:pt x="10252" y="14276"/>
                    </a:lnTo>
                    <a:lnTo>
                      <a:pt x="10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7"/>
              <p:cNvSpPr/>
              <p:nvPr/>
            </p:nvSpPr>
            <p:spPr>
              <a:xfrm>
                <a:off x="3050348" y="4137681"/>
                <a:ext cx="353664" cy="493057"/>
              </a:xfrm>
              <a:custGeom>
                <a:avLst/>
                <a:gdLst/>
                <a:ahLst/>
                <a:cxnLst/>
                <a:rect l="l" t="t" r="r" b="b"/>
                <a:pathLst>
                  <a:path w="10240" h="14276" extrusionOk="0">
                    <a:moveTo>
                      <a:pt x="1" y="0"/>
                    </a:moveTo>
                    <a:lnTo>
                      <a:pt x="1" y="14276"/>
                    </a:lnTo>
                    <a:lnTo>
                      <a:pt x="10240" y="14276"/>
                    </a:lnTo>
                    <a:lnTo>
                      <a:pt x="10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7"/>
              <p:cNvSpPr/>
              <p:nvPr/>
            </p:nvSpPr>
            <p:spPr>
              <a:xfrm>
                <a:off x="2384189" y="4174256"/>
                <a:ext cx="267735" cy="456482"/>
              </a:xfrm>
              <a:custGeom>
                <a:avLst/>
                <a:gdLst/>
                <a:ahLst/>
                <a:cxnLst/>
                <a:rect l="l" t="t" r="r" b="b"/>
                <a:pathLst>
                  <a:path w="7752" h="13217" extrusionOk="0">
                    <a:moveTo>
                      <a:pt x="0" y="1"/>
                    </a:moveTo>
                    <a:lnTo>
                      <a:pt x="0" y="13217"/>
                    </a:lnTo>
                    <a:lnTo>
                      <a:pt x="7751" y="13217"/>
                    </a:lnTo>
                    <a:lnTo>
                      <a:pt x="77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7"/>
              <p:cNvSpPr/>
              <p:nvPr/>
            </p:nvSpPr>
            <p:spPr>
              <a:xfrm>
                <a:off x="3093520" y="4174256"/>
                <a:ext cx="267320" cy="456482"/>
              </a:xfrm>
              <a:custGeom>
                <a:avLst/>
                <a:gdLst/>
                <a:ahLst/>
                <a:cxnLst/>
                <a:rect l="l" t="t" r="r" b="b"/>
                <a:pathLst>
                  <a:path w="7740" h="13217" extrusionOk="0">
                    <a:moveTo>
                      <a:pt x="1" y="1"/>
                    </a:moveTo>
                    <a:lnTo>
                      <a:pt x="1" y="13217"/>
                    </a:lnTo>
                    <a:lnTo>
                      <a:pt x="7740" y="13217"/>
                    </a:lnTo>
                    <a:lnTo>
                      <a:pt x="77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7"/>
              <p:cNvSpPr/>
              <p:nvPr/>
            </p:nvSpPr>
            <p:spPr>
              <a:xfrm>
                <a:off x="2739476" y="4170975"/>
                <a:ext cx="267735" cy="459763"/>
              </a:xfrm>
              <a:custGeom>
                <a:avLst/>
                <a:gdLst/>
                <a:ahLst/>
                <a:cxnLst/>
                <a:rect l="l" t="t" r="r" b="b"/>
                <a:pathLst>
                  <a:path w="7752" h="13312" extrusionOk="0">
                    <a:moveTo>
                      <a:pt x="0" y="0"/>
                    </a:moveTo>
                    <a:lnTo>
                      <a:pt x="0" y="13312"/>
                    </a:lnTo>
                    <a:lnTo>
                      <a:pt x="7751" y="13312"/>
                    </a:lnTo>
                    <a:lnTo>
                      <a:pt x="77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7"/>
              <p:cNvSpPr/>
              <p:nvPr/>
            </p:nvSpPr>
            <p:spPr>
              <a:xfrm>
                <a:off x="1686025" y="3750749"/>
                <a:ext cx="2381970" cy="218330"/>
              </a:xfrm>
              <a:custGeom>
                <a:avLst/>
                <a:gdLst/>
                <a:ahLst/>
                <a:cxnLst/>
                <a:rect l="l" t="t" r="r" b="b"/>
                <a:pathLst>
                  <a:path w="50924" h="3739" extrusionOk="0">
                    <a:moveTo>
                      <a:pt x="1" y="0"/>
                    </a:moveTo>
                    <a:lnTo>
                      <a:pt x="1" y="3739"/>
                    </a:lnTo>
                    <a:lnTo>
                      <a:pt x="50924" y="3739"/>
                    </a:lnTo>
                    <a:lnTo>
                      <a:pt x="509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7"/>
              <p:cNvSpPr/>
              <p:nvPr/>
            </p:nvSpPr>
            <p:spPr>
              <a:xfrm>
                <a:off x="1609064" y="3352678"/>
                <a:ext cx="2535950" cy="223354"/>
              </a:xfrm>
              <a:custGeom>
                <a:avLst/>
                <a:gdLst/>
                <a:ahLst/>
                <a:cxnLst/>
                <a:rect l="l" t="t" r="r" b="b"/>
                <a:pathLst>
                  <a:path w="73426" h="6467" extrusionOk="0">
                    <a:moveTo>
                      <a:pt x="0" y="0"/>
                    </a:moveTo>
                    <a:cubicBezTo>
                      <a:pt x="0" y="0"/>
                      <a:pt x="738" y="3060"/>
                      <a:pt x="10275" y="4810"/>
                    </a:cubicBezTo>
                    <a:cubicBezTo>
                      <a:pt x="18989" y="6396"/>
                      <a:pt x="33809" y="6466"/>
                      <a:pt x="36336" y="6466"/>
                    </a:cubicBezTo>
                    <a:cubicBezTo>
                      <a:pt x="36578" y="6466"/>
                      <a:pt x="36707" y="6465"/>
                      <a:pt x="36707" y="6465"/>
                    </a:cubicBezTo>
                    <a:cubicBezTo>
                      <a:pt x="36707" y="6465"/>
                      <a:pt x="36870" y="6466"/>
                      <a:pt x="37173" y="6466"/>
                    </a:cubicBezTo>
                    <a:cubicBezTo>
                      <a:pt x="39953" y="6466"/>
                      <a:pt x="54538" y="6389"/>
                      <a:pt x="63139" y="4810"/>
                    </a:cubicBezTo>
                    <a:cubicBezTo>
                      <a:pt x="72688" y="3060"/>
                      <a:pt x="73426" y="0"/>
                      <a:pt x="73426" y="0"/>
                    </a:cubicBezTo>
                    <a:lnTo>
                      <a:pt x="73426" y="0"/>
                    </a:lnTo>
                    <a:cubicBezTo>
                      <a:pt x="61972" y="2715"/>
                      <a:pt x="36707" y="3584"/>
                      <a:pt x="36707" y="3584"/>
                    </a:cubicBezTo>
                    <a:cubicBezTo>
                      <a:pt x="36707" y="3584"/>
                      <a:pt x="11454" y="2715"/>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7"/>
              <p:cNvSpPr/>
              <p:nvPr/>
            </p:nvSpPr>
            <p:spPr>
              <a:xfrm>
                <a:off x="1405086" y="3643795"/>
                <a:ext cx="2943493" cy="280514"/>
              </a:xfrm>
              <a:custGeom>
                <a:avLst/>
                <a:gdLst/>
                <a:ahLst/>
                <a:cxnLst/>
                <a:rect l="l" t="t" r="r" b="b"/>
                <a:pathLst>
                  <a:path w="85226" h="8122" extrusionOk="0">
                    <a:moveTo>
                      <a:pt x="1" y="1"/>
                    </a:moveTo>
                    <a:cubicBezTo>
                      <a:pt x="1" y="1"/>
                      <a:pt x="858" y="3846"/>
                      <a:pt x="11931" y="6037"/>
                    </a:cubicBezTo>
                    <a:cubicBezTo>
                      <a:pt x="21934" y="8025"/>
                      <a:pt x="38870" y="8122"/>
                      <a:pt x="42080" y="8122"/>
                    </a:cubicBezTo>
                    <a:cubicBezTo>
                      <a:pt x="42427" y="8122"/>
                      <a:pt x="42613" y="8121"/>
                      <a:pt x="42613" y="8121"/>
                    </a:cubicBezTo>
                    <a:cubicBezTo>
                      <a:pt x="42613" y="8121"/>
                      <a:pt x="42769" y="8122"/>
                      <a:pt x="43060" y="8122"/>
                    </a:cubicBezTo>
                    <a:cubicBezTo>
                      <a:pt x="46040" y="8122"/>
                      <a:pt x="63209" y="8033"/>
                      <a:pt x="73296" y="6037"/>
                    </a:cubicBezTo>
                    <a:cubicBezTo>
                      <a:pt x="84380" y="3846"/>
                      <a:pt x="85226" y="1"/>
                      <a:pt x="85226" y="1"/>
                    </a:cubicBezTo>
                    <a:lnTo>
                      <a:pt x="85226" y="1"/>
                    </a:lnTo>
                    <a:cubicBezTo>
                      <a:pt x="71938" y="3406"/>
                      <a:pt x="42613" y="4501"/>
                      <a:pt x="42613" y="4501"/>
                    </a:cubicBezTo>
                    <a:cubicBezTo>
                      <a:pt x="42613" y="4501"/>
                      <a:pt x="13300" y="3406"/>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7"/>
              <p:cNvSpPr/>
              <p:nvPr/>
            </p:nvSpPr>
            <p:spPr>
              <a:xfrm>
                <a:off x="1405086" y="3579244"/>
                <a:ext cx="2943493" cy="220038"/>
              </a:xfrm>
              <a:custGeom>
                <a:avLst/>
                <a:gdLst/>
                <a:ahLst/>
                <a:cxnLst/>
                <a:rect l="l" t="t" r="r" b="b"/>
                <a:pathLst>
                  <a:path w="85226" h="6371" extrusionOk="0">
                    <a:moveTo>
                      <a:pt x="19098" y="0"/>
                    </a:moveTo>
                    <a:cubicBezTo>
                      <a:pt x="19098" y="0"/>
                      <a:pt x="12984" y="2008"/>
                      <a:pt x="4049" y="2008"/>
                    </a:cubicBezTo>
                    <a:cubicBezTo>
                      <a:pt x="2756" y="2008"/>
                      <a:pt x="1403" y="1966"/>
                      <a:pt x="1" y="1870"/>
                    </a:cubicBezTo>
                    <a:lnTo>
                      <a:pt x="1" y="1870"/>
                    </a:lnTo>
                    <a:cubicBezTo>
                      <a:pt x="1" y="1870"/>
                      <a:pt x="11598" y="6370"/>
                      <a:pt x="42613" y="6370"/>
                    </a:cubicBezTo>
                    <a:cubicBezTo>
                      <a:pt x="73641" y="6370"/>
                      <a:pt x="85225" y="1870"/>
                      <a:pt x="85226" y="1870"/>
                    </a:cubicBezTo>
                    <a:lnTo>
                      <a:pt x="85226" y="1870"/>
                    </a:lnTo>
                    <a:cubicBezTo>
                      <a:pt x="83825" y="1966"/>
                      <a:pt x="82474" y="2008"/>
                      <a:pt x="81181" y="2008"/>
                    </a:cubicBezTo>
                    <a:cubicBezTo>
                      <a:pt x="72254" y="2008"/>
                      <a:pt x="66140" y="0"/>
                      <a:pt x="66140" y="0"/>
                    </a:cubicBezTo>
                    <a:cubicBezTo>
                      <a:pt x="66140" y="0"/>
                      <a:pt x="52007" y="1191"/>
                      <a:pt x="42625" y="1191"/>
                    </a:cubicBezTo>
                    <a:cubicBezTo>
                      <a:pt x="32219" y="1191"/>
                      <a:pt x="19098" y="0"/>
                      <a:pt x="190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7"/>
              <p:cNvSpPr/>
              <p:nvPr/>
            </p:nvSpPr>
            <p:spPr>
              <a:xfrm>
                <a:off x="1609064" y="3181994"/>
                <a:ext cx="2535950" cy="294467"/>
              </a:xfrm>
              <a:custGeom>
                <a:avLst/>
                <a:gdLst/>
                <a:ahLst/>
                <a:cxnLst/>
                <a:rect l="l" t="t" r="r" b="b"/>
                <a:pathLst>
                  <a:path w="73426" h="8526" extrusionOk="0">
                    <a:moveTo>
                      <a:pt x="54948" y="1"/>
                    </a:moveTo>
                    <a:cubicBezTo>
                      <a:pt x="52316" y="418"/>
                      <a:pt x="39827" y="644"/>
                      <a:pt x="36671" y="644"/>
                    </a:cubicBezTo>
                    <a:cubicBezTo>
                      <a:pt x="33552" y="644"/>
                      <a:pt x="21086" y="418"/>
                      <a:pt x="18479" y="13"/>
                    </a:cubicBezTo>
                    <a:cubicBezTo>
                      <a:pt x="18116" y="194"/>
                      <a:pt x="9488" y="4982"/>
                      <a:pt x="1271" y="4982"/>
                    </a:cubicBezTo>
                    <a:cubicBezTo>
                      <a:pt x="846" y="4982"/>
                      <a:pt x="422" y="4969"/>
                      <a:pt x="0" y="4942"/>
                    </a:cubicBezTo>
                    <a:lnTo>
                      <a:pt x="0" y="4942"/>
                    </a:lnTo>
                    <a:cubicBezTo>
                      <a:pt x="0" y="4942"/>
                      <a:pt x="9990" y="8526"/>
                      <a:pt x="36707" y="8526"/>
                    </a:cubicBezTo>
                    <a:cubicBezTo>
                      <a:pt x="63436" y="8526"/>
                      <a:pt x="73426" y="4942"/>
                      <a:pt x="73426" y="4942"/>
                    </a:cubicBezTo>
                    <a:lnTo>
                      <a:pt x="73426" y="4942"/>
                    </a:lnTo>
                    <a:cubicBezTo>
                      <a:pt x="73005" y="4969"/>
                      <a:pt x="72581" y="4982"/>
                      <a:pt x="72156" y="4982"/>
                    </a:cubicBezTo>
                    <a:cubicBezTo>
                      <a:pt x="63949" y="4982"/>
                      <a:pt x="55310" y="193"/>
                      <a:pt x="549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37"/>
            <p:cNvGrpSpPr/>
            <p:nvPr/>
          </p:nvGrpSpPr>
          <p:grpSpPr>
            <a:xfrm>
              <a:off x="3396830" y="4179033"/>
              <a:ext cx="594002" cy="425077"/>
              <a:chOff x="5393775" y="4423575"/>
              <a:chExt cx="230725" cy="146175"/>
            </a:xfrm>
          </p:grpSpPr>
          <p:sp>
            <p:nvSpPr>
              <p:cNvPr id="1487" name="Google Shape;1487;p37"/>
              <p:cNvSpPr/>
              <p:nvPr/>
            </p:nvSpPr>
            <p:spPr>
              <a:xfrm>
                <a:off x="5393775" y="4423575"/>
                <a:ext cx="230725" cy="146175"/>
              </a:xfrm>
              <a:custGeom>
                <a:avLst/>
                <a:gdLst/>
                <a:ahLst/>
                <a:cxnLst/>
                <a:rect l="l" t="t" r="r" b="b"/>
                <a:pathLst>
                  <a:path w="9229" h="5847" extrusionOk="0">
                    <a:moveTo>
                      <a:pt x="1" y="0"/>
                    </a:moveTo>
                    <a:lnTo>
                      <a:pt x="1" y="5846"/>
                    </a:lnTo>
                    <a:lnTo>
                      <a:pt x="9228" y="5846"/>
                    </a:lnTo>
                    <a:lnTo>
                      <a:pt x="922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7"/>
              <p:cNvSpPr/>
              <p:nvPr/>
            </p:nvSpPr>
            <p:spPr>
              <a:xfrm>
                <a:off x="5428325" y="4443800"/>
                <a:ext cx="16675" cy="105700"/>
              </a:xfrm>
              <a:custGeom>
                <a:avLst/>
                <a:gdLst/>
                <a:ahLst/>
                <a:cxnLst/>
                <a:rect l="l" t="t" r="r" b="b"/>
                <a:pathLst>
                  <a:path w="667" h="4228" extrusionOk="0">
                    <a:moveTo>
                      <a:pt x="333" y="1"/>
                    </a:moveTo>
                    <a:cubicBezTo>
                      <a:pt x="155" y="1"/>
                      <a:pt x="0" y="144"/>
                      <a:pt x="0" y="322"/>
                    </a:cubicBezTo>
                    <a:lnTo>
                      <a:pt x="0" y="3894"/>
                    </a:lnTo>
                    <a:cubicBezTo>
                      <a:pt x="0" y="4073"/>
                      <a:pt x="155" y="4227"/>
                      <a:pt x="333" y="4227"/>
                    </a:cubicBezTo>
                    <a:cubicBezTo>
                      <a:pt x="512" y="4227"/>
                      <a:pt x="667" y="4073"/>
                      <a:pt x="667" y="3894"/>
                    </a:cubicBezTo>
                    <a:lnTo>
                      <a:pt x="667" y="322"/>
                    </a:lnTo>
                    <a:cubicBezTo>
                      <a:pt x="667" y="144"/>
                      <a:pt x="51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7"/>
              <p:cNvSpPr/>
              <p:nvPr/>
            </p:nvSpPr>
            <p:spPr>
              <a:xfrm>
                <a:off x="5501250" y="4443800"/>
                <a:ext cx="16375" cy="105700"/>
              </a:xfrm>
              <a:custGeom>
                <a:avLst/>
                <a:gdLst/>
                <a:ahLst/>
                <a:cxnLst/>
                <a:rect l="l" t="t" r="r" b="b"/>
                <a:pathLst>
                  <a:path w="655" h="4228" extrusionOk="0">
                    <a:moveTo>
                      <a:pt x="333" y="1"/>
                    </a:moveTo>
                    <a:cubicBezTo>
                      <a:pt x="143" y="1"/>
                      <a:pt x="0" y="144"/>
                      <a:pt x="0" y="322"/>
                    </a:cubicBezTo>
                    <a:lnTo>
                      <a:pt x="0" y="3894"/>
                    </a:lnTo>
                    <a:cubicBezTo>
                      <a:pt x="0" y="4073"/>
                      <a:pt x="143" y="4227"/>
                      <a:pt x="333" y="4227"/>
                    </a:cubicBezTo>
                    <a:cubicBezTo>
                      <a:pt x="512" y="4227"/>
                      <a:pt x="655" y="4073"/>
                      <a:pt x="655" y="3894"/>
                    </a:cubicBezTo>
                    <a:lnTo>
                      <a:pt x="655" y="322"/>
                    </a:lnTo>
                    <a:cubicBezTo>
                      <a:pt x="655" y="144"/>
                      <a:pt x="51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7"/>
              <p:cNvSpPr/>
              <p:nvPr/>
            </p:nvSpPr>
            <p:spPr>
              <a:xfrm>
                <a:off x="5573875" y="4443800"/>
                <a:ext cx="16675" cy="105700"/>
              </a:xfrm>
              <a:custGeom>
                <a:avLst/>
                <a:gdLst/>
                <a:ahLst/>
                <a:cxnLst/>
                <a:rect l="l" t="t" r="r" b="b"/>
                <a:pathLst>
                  <a:path w="667" h="4228" extrusionOk="0">
                    <a:moveTo>
                      <a:pt x="334" y="1"/>
                    </a:moveTo>
                    <a:cubicBezTo>
                      <a:pt x="155" y="1"/>
                      <a:pt x="0" y="144"/>
                      <a:pt x="12" y="322"/>
                    </a:cubicBezTo>
                    <a:lnTo>
                      <a:pt x="12" y="3894"/>
                    </a:lnTo>
                    <a:cubicBezTo>
                      <a:pt x="0" y="4073"/>
                      <a:pt x="155" y="4227"/>
                      <a:pt x="334" y="4227"/>
                    </a:cubicBezTo>
                    <a:cubicBezTo>
                      <a:pt x="512" y="4227"/>
                      <a:pt x="667" y="4073"/>
                      <a:pt x="667" y="3894"/>
                    </a:cubicBezTo>
                    <a:lnTo>
                      <a:pt x="667" y="322"/>
                    </a:lnTo>
                    <a:cubicBezTo>
                      <a:pt x="667" y="144"/>
                      <a:pt x="51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7"/>
            <p:cNvGrpSpPr/>
            <p:nvPr/>
          </p:nvGrpSpPr>
          <p:grpSpPr>
            <a:xfrm>
              <a:off x="1504617" y="4179033"/>
              <a:ext cx="594002" cy="425077"/>
              <a:chOff x="5393775" y="4423575"/>
              <a:chExt cx="230725" cy="146175"/>
            </a:xfrm>
          </p:grpSpPr>
          <p:sp>
            <p:nvSpPr>
              <p:cNvPr id="1492" name="Google Shape;1492;p37"/>
              <p:cNvSpPr/>
              <p:nvPr/>
            </p:nvSpPr>
            <p:spPr>
              <a:xfrm>
                <a:off x="5393775" y="4423575"/>
                <a:ext cx="230725" cy="146175"/>
              </a:xfrm>
              <a:custGeom>
                <a:avLst/>
                <a:gdLst/>
                <a:ahLst/>
                <a:cxnLst/>
                <a:rect l="l" t="t" r="r" b="b"/>
                <a:pathLst>
                  <a:path w="9229" h="5847" extrusionOk="0">
                    <a:moveTo>
                      <a:pt x="1" y="0"/>
                    </a:moveTo>
                    <a:lnTo>
                      <a:pt x="1" y="5846"/>
                    </a:lnTo>
                    <a:lnTo>
                      <a:pt x="9228" y="5846"/>
                    </a:lnTo>
                    <a:lnTo>
                      <a:pt x="922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7"/>
              <p:cNvSpPr/>
              <p:nvPr/>
            </p:nvSpPr>
            <p:spPr>
              <a:xfrm>
                <a:off x="5428325" y="4443800"/>
                <a:ext cx="16675" cy="105700"/>
              </a:xfrm>
              <a:custGeom>
                <a:avLst/>
                <a:gdLst/>
                <a:ahLst/>
                <a:cxnLst/>
                <a:rect l="l" t="t" r="r" b="b"/>
                <a:pathLst>
                  <a:path w="667" h="4228" extrusionOk="0">
                    <a:moveTo>
                      <a:pt x="333" y="1"/>
                    </a:moveTo>
                    <a:cubicBezTo>
                      <a:pt x="155" y="1"/>
                      <a:pt x="0" y="144"/>
                      <a:pt x="0" y="322"/>
                    </a:cubicBezTo>
                    <a:lnTo>
                      <a:pt x="0" y="3894"/>
                    </a:lnTo>
                    <a:cubicBezTo>
                      <a:pt x="0" y="4073"/>
                      <a:pt x="155" y="4227"/>
                      <a:pt x="333" y="4227"/>
                    </a:cubicBezTo>
                    <a:cubicBezTo>
                      <a:pt x="512" y="4227"/>
                      <a:pt x="667" y="4073"/>
                      <a:pt x="667" y="3894"/>
                    </a:cubicBezTo>
                    <a:lnTo>
                      <a:pt x="667" y="322"/>
                    </a:lnTo>
                    <a:cubicBezTo>
                      <a:pt x="667" y="144"/>
                      <a:pt x="51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7"/>
              <p:cNvSpPr/>
              <p:nvPr/>
            </p:nvSpPr>
            <p:spPr>
              <a:xfrm>
                <a:off x="5501250" y="4443800"/>
                <a:ext cx="16375" cy="105700"/>
              </a:xfrm>
              <a:custGeom>
                <a:avLst/>
                <a:gdLst/>
                <a:ahLst/>
                <a:cxnLst/>
                <a:rect l="l" t="t" r="r" b="b"/>
                <a:pathLst>
                  <a:path w="655" h="4228" extrusionOk="0">
                    <a:moveTo>
                      <a:pt x="333" y="1"/>
                    </a:moveTo>
                    <a:cubicBezTo>
                      <a:pt x="143" y="1"/>
                      <a:pt x="0" y="144"/>
                      <a:pt x="0" y="322"/>
                    </a:cubicBezTo>
                    <a:lnTo>
                      <a:pt x="0" y="3894"/>
                    </a:lnTo>
                    <a:cubicBezTo>
                      <a:pt x="0" y="4073"/>
                      <a:pt x="143" y="4227"/>
                      <a:pt x="333" y="4227"/>
                    </a:cubicBezTo>
                    <a:cubicBezTo>
                      <a:pt x="512" y="4227"/>
                      <a:pt x="655" y="4073"/>
                      <a:pt x="655" y="3894"/>
                    </a:cubicBezTo>
                    <a:lnTo>
                      <a:pt x="655" y="322"/>
                    </a:lnTo>
                    <a:cubicBezTo>
                      <a:pt x="655" y="144"/>
                      <a:pt x="51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7"/>
              <p:cNvSpPr/>
              <p:nvPr/>
            </p:nvSpPr>
            <p:spPr>
              <a:xfrm>
                <a:off x="5573875" y="4443800"/>
                <a:ext cx="16675" cy="105700"/>
              </a:xfrm>
              <a:custGeom>
                <a:avLst/>
                <a:gdLst/>
                <a:ahLst/>
                <a:cxnLst/>
                <a:rect l="l" t="t" r="r" b="b"/>
                <a:pathLst>
                  <a:path w="667" h="4228" extrusionOk="0">
                    <a:moveTo>
                      <a:pt x="334" y="1"/>
                    </a:moveTo>
                    <a:cubicBezTo>
                      <a:pt x="155" y="1"/>
                      <a:pt x="0" y="144"/>
                      <a:pt x="12" y="322"/>
                    </a:cubicBezTo>
                    <a:lnTo>
                      <a:pt x="12" y="3894"/>
                    </a:lnTo>
                    <a:cubicBezTo>
                      <a:pt x="0" y="4073"/>
                      <a:pt x="155" y="4227"/>
                      <a:pt x="334" y="4227"/>
                    </a:cubicBezTo>
                    <a:cubicBezTo>
                      <a:pt x="512" y="4227"/>
                      <a:pt x="667" y="4073"/>
                      <a:pt x="667" y="3894"/>
                    </a:cubicBezTo>
                    <a:lnTo>
                      <a:pt x="667" y="322"/>
                    </a:lnTo>
                    <a:cubicBezTo>
                      <a:pt x="667" y="144"/>
                      <a:pt x="51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7"/>
            <p:cNvGrpSpPr/>
            <p:nvPr/>
          </p:nvGrpSpPr>
          <p:grpSpPr>
            <a:xfrm>
              <a:off x="1627771" y="3974331"/>
              <a:ext cx="2252213" cy="88488"/>
              <a:chOff x="4032211" y="4187698"/>
              <a:chExt cx="1072329" cy="42127"/>
            </a:xfrm>
          </p:grpSpPr>
          <p:sp>
            <p:nvSpPr>
              <p:cNvPr id="1497" name="Google Shape;1497;p37"/>
              <p:cNvSpPr/>
              <p:nvPr/>
            </p:nvSpPr>
            <p:spPr>
              <a:xfrm>
                <a:off x="4032211" y="4187698"/>
                <a:ext cx="57232" cy="42127"/>
              </a:xfrm>
              <a:custGeom>
                <a:avLst/>
                <a:gdLst/>
                <a:ahLst/>
                <a:cxnLst/>
                <a:rect l="l" t="t" r="r" b="b"/>
                <a:pathLst>
                  <a:path w="1311" h="965" extrusionOk="0">
                    <a:moveTo>
                      <a:pt x="1" y="0"/>
                    </a:moveTo>
                    <a:lnTo>
                      <a:pt x="1" y="965"/>
                    </a:lnTo>
                    <a:lnTo>
                      <a:pt x="1310" y="965"/>
                    </a:lnTo>
                    <a:lnTo>
                      <a:pt x="13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7"/>
              <p:cNvSpPr/>
              <p:nvPr/>
            </p:nvSpPr>
            <p:spPr>
              <a:xfrm>
                <a:off x="4132529" y="4187698"/>
                <a:ext cx="57232" cy="42127"/>
              </a:xfrm>
              <a:custGeom>
                <a:avLst/>
                <a:gdLst/>
                <a:ahLst/>
                <a:cxnLst/>
                <a:rect l="l" t="t" r="r" b="b"/>
                <a:pathLst>
                  <a:path w="1311" h="965" extrusionOk="0">
                    <a:moveTo>
                      <a:pt x="0" y="0"/>
                    </a:moveTo>
                    <a:lnTo>
                      <a:pt x="0" y="965"/>
                    </a:lnTo>
                    <a:lnTo>
                      <a:pt x="1310" y="965"/>
                    </a:lnTo>
                    <a:lnTo>
                      <a:pt x="13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7"/>
              <p:cNvSpPr/>
              <p:nvPr/>
            </p:nvSpPr>
            <p:spPr>
              <a:xfrm>
                <a:off x="4260917" y="4187698"/>
                <a:ext cx="56708" cy="42127"/>
              </a:xfrm>
              <a:custGeom>
                <a:avLst/>
                <a:gdLst/>
                <a:ahLst/>
                <a:cxnLst/>
                <a:rect l="l" t="t" r="r" b="b"/>
                <a:pathLst>
                  <a:path w="1299" h="965" extrusionOk="0">
                    <a:moveTo>
                      <a:pt x="0" y="0"/>
                    </a:moveTo>
                    <a:lnTo>
                      <a:pt x="0" y="965"/>
                    </a:lnTo>
                    <a:lnTo>
                      <a:pt x="1298" y="965"/>
                    </a:lnTo>
                    <a:lnTo>
                      <a:pt x="12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7"/>
              <p:cNvSpPr/>
              <p:nvPr/>
            </p:nvSpPr>
            <p:spPr>
              <a:xfrm>
                <a:off x="4361235" y="4187698"/>
                <a:ext cx="57188" cy="42127"/>
              </a:xfrm>
              <a:custGeom>
                <a:avLst/>
                <a:gdLst/>
                <a:ahLst/>
                <a:cxnLst/>
                <a:rect l="l" t="t" r="r" b="b"/>
                <a:pathLst>
                  <a:path w="1310" h="965" extrusionOk="0">
                    <a:moveTo>
                      <a:pt x="0" y="0"/>
                    </a:moveTo>
                    <a:lnTo>
                      <a:pt x="0" y="965"/>
                    </a:lnTo>
                    <a:lnTo>
                      <a:pt x="1310" y="965"/>
                    </a:lnTo>
                    <a:lnTo>
                      <a:pt x="13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7"/>
              <p:cNvSpPr/>
              <p:nvPr/>
            </p:nvSpPr>
            <p:spPr>
              <a:xfrm>
                <a:off x="4489099" y="4187698"/>
                <a:ext cx="57188" cy="42127"/>
              </a:xfrm>
              <a:custGeom>
                <a:avLst/>
                <a:gdLst/>
                <a:ahLst/>
                <a:cxnLst/>
                <a:rect l="l" t="t" r="r" b="b"/>
                <a:pathLst>
                  <a:path w="1310" h="965" extrusionOk="0">
                    <a:moveTo>
                      <a:pt x="0" y="0"/>
                    </a:moveTo>
                    <a:lnTo>
                      <a:pt x="0" y="965"/>
                    </a:lnTo>
                    <a:lnTo>
                      <a:pt x="1310" y="965"/>
                    </a:lnTo>
                    <a:lnTo>
                      <a:pt x="13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7"/>
              <p:cNvSpPr/>
              <p:nvPr/>
            </p:nvSpPr>
            <p:spPr>
              <a:xfrm>
                <a:off x="4589897" y="4187698"/>
                <a:ext cx="57232" cy="42127"/>
              </a:xfrm>
              <a:custGeom>
                <a:avLst/>
                <a:gdLst/>
                <a:ahLst/>
                <a:cxnLst/>
                <a:rect l="l" t="t" r="r" b="b"/>
                <a:pathLst>
                  <a:path w="1311" h="965" extrusionOk="0">
                    <a:moveTo>
                      <a:pt x="1" y="0"/>
                    </a:moveTo>
                    <a:lnTo>
                      <a:pt x="1" y="965"/>
                    </a:lnTo>
                    <a:lnTo>
                      <a:pt x="1311" y="965"/>
                    </a:lnTo>
                    <a:lnTo>
                      <a:pt x="13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7"/>
              <p:cNvSpPr/>
              <p:nvPr/>
            </p:nvSpPr>
            <p:spPr>
              <a:xfrm>
                <a:off x="4717761" y="4187698"/>
                <a:ext cx="57232" cy="42127"/>
              </a:xfrm>
              <a:custGeom>
                <a:avLst/>
                <a:gdLst/>
                <a:ahLst/>
                <a:cxnLst/>
                <a:rect l="l" t="t" r="r" b="b"/>
                <a:pathLst>
                  <a:path w="1311" h="965" extrusionOk="0">
                    <a:moveTo>
                      <a:pt x="1" y="0"/>
                    </a:moveTo>
                    <a:lnTo>
                      <a:pt x="1" y="965"/>
                    </a:lnTo>
                    <a:lnTo>
                      <a:pt x="1311" y="965"/>
                    </a:lnTo>
                    <a:lnTo>
                      <a:pt x="13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7"/>
              <p:cNvSpPr/>
              <p:nvPr/>
            </p:nvSpPr>
            <p:spPr>
              <a:xfrm>
                <a:off x="4818603" y="4187698"/>
                <a:ext cx="57232" cy="42127"/>
              </a:xfrm>
              <a:custGeom>
                <a:avLst/>
                <a:gdLst/>
                <a:ahLst/>
                <a:cxnLst/>
                <a:rect l="l" t="t" r="r" b="b"/>
                <a:pathLst>
                  <a:path w="1311" h="965" extrusionOk="0">
                    <a:moveTo>
                      <a:pt x="1" y="0"/>
                    </a:moveTo>
                    <a:lnTo>
                      <a:pt x="1" y="965"/>
                    </a:lnTo>
                    <a:lnTo>
                      <a:pt x="1310" y="965"/>
                    </a:lnTo>
                    <a:lnTo>
                      <a:pt x="13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7"/>
              <p:cNvSpPr/>
              <p:nvPr/>
            </p:nvSpPr>
            <p:spPr>
              <a:xfrm>
                <a:off x="4946467" y="4187698"/>
                <a:ext cx="57232" cy="42127"/>
              </a:xfrm>
              <a:custGeom>
                <a:avLst/>
                <a:gdLst/>
                <a:ahLst/>
                <a:cxnLst/>
                <a:rect l="l" t="t" r="r" b="b"/>
                <a:pathLst>
                  <a:path w="1311" h="965" extrusionOk="0">
                    <a:moveTo>
                      <a:pt x="1" y="0"/>
                    </a:moveTo>
                    <a:lnTo>
                      <a:pt x="1" y="965"/>
                    </a:lnTo>
                    <a:lnTo>
                      <a:pt x="1310" y="965"/>
                    </a:lnTo>
                    <a:lnTo>
                      <a:pt x="13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7"/>
              <p:cNvSpPr/>
              <p:nvPr/>
            </p:nvSpPr>
            <p:spPr>
              <a:xfrm>
                <a:off x="5047309" y="4187698"/>
                <a:ext cx="57232" cy="42127"/>
              </a:xfrm>
              <a:custGeom>
                <a:avLst/>
                <a:gdLst/>
                <a:ahLst/>
                <a:cxnLst/>
                <a:rect l="l" t="t" r="r" b="b"/>
                <a:pathLst>
                  <a:path w="1311" h="965" extrusionOk="0">
                    <a:moveTo>
                      <a:pt x="0" y="0"/>
                    </a:moveTo>
                    <a:lnTo>
                      <a:pt x="0" y="965"/>
                    </a:lnTo>
                    <a:lnTo>
                      <a:pt x="1310" y="965"/>
                    </a:lnTo>
                    <a:lnTo>
                      <a:pt x="13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07" name="Google Shape;1507;p37"/>
          <p:cNvSpPr txBox="1">
            <a:spLocks noGrp="1"/>
          </p:cNvSpPr>
          <p:nvPr>
            <p:ph type="ctrTitle"/>
          </p:nvPr>
        </p:nvSpPr>
        <p:spPr>
          <a:xfrm>
            <a:off x="1835984" y="581770"/>
            <a:ext cx="7110000" cy="3035700"/>
          </a:xfrm>
          <a:prstGeom prst="rect">
            <a:avLst/>
          </a:prstGeom>
        </p:spPr>
        <p:txBody>
          <a:bodyPr spcFirstLastPara="1" wrap="square" lIns="91425" tIns="91425" rIns="91425" bIns="91425" anchor="ctr" anchorCtr="0">
            <a:noAutofit/>
          </a:bodyPr>
          <a:lstStyle/>
          <a:p>
            <a:pPr marL="0" lvl="0" indent="0" algn="r" rtl="0">
              <a:lnSpc>
                <a:spcPct val="90000"/>
              </a:lnSpc>
              <a:spcBef>
                <a:spcPts val="0"/>
              </a:spcBef>
              <a:spcAft>
                <a:spcPts val="0"/>
              </a:spcAft>
              <a:buNone/>
            </a:pPr>
            <a:r>
              <a:rPr lang="en" sz="5000" dirty="0">
                <a:solidFill>
                  <a:schemeClr val="accent1"/>
                </a:solidFill>
                <a:latin typeface="Do Hyeon"/>
                <a:ea typeface="Do Hyeon"/>
                <a:cs typeface="Do Hyeon"/>
                <a:sym typeface="Do Hyeon"/>
              </a:rPr>
              <a:t>서울시 요식업 창업을 위한 </a:t>
            </a:r>
            <a:endParaRPr sz="5000" dirty="0">
              <a:solidFill>
                <a:schemeClr val="accent1"/>
              </a:solidFill>
              <a:latin typeface="Do Hyeon"/>
              <a:ea typeface="Do Hyeon"/>
              <a:cs typeface="Do Hyeon"/>
              <a:sym typeface="Do Hyeon"/>
            </a:endParaRPr>
          </a:p>
          <a:p>
            <a:pPr marL="0" lvl="0" indent="0" algn="r" rtl="0">
              <a:lnSpc>
                <a:spcPct val="90000"/>
              </a:lnSpc>
              <a:spcBef>
                <a:spcPts val="0"/>
              </a:spcBef>
              <a:spcAft>
                <a:spcPts val="0"/>
              </a:spcAft>
              <a:buNone/>
            </a:pPr>
            <a:r>
              <a:rPr lang="en" sz="5000" dirty="0">
                <a:latin typeface="Do Hyeon"/>
                <a:ea typeface="Do Hyeon"/>
                <a:cs typeface="Do Hyeon"/>
                <a:sym typeface="Do Hyeon"/>
              </a:rPr>
              <a:t>업종&amp;지역 추천 알고리즘</a:t>
            </a:r>
            <a:r>
              <a:rPr lang="en" sz="5000" dirty="0">
                <a:solidFill>
                  <a:schemeClr val="accent1"/>
                </a:solidFill>
                <a:latin typeface="Do Hyeon"/>
                <a:ea typeface="Do Hyeon"/>
                <a:cs typeface="Do Hyeon"/>
                <a:sym typeface="Do Hyeon"/>
              </a:rPr>
              <a:t> </a:t>
            </a:r>
            <a:endParaRPr sz="5000" dirty="0">
              <a:solidFill>
                <a:schemeClr val="accent1"/>
              </a:solidFill>
              <a:latin typeface="Do Hyeon"/>
              <a:ea typeface="Do Hyeon"/>
              <a:cs typeface="Do Hyeon"/>
              <a:sym typeface="Do Hyeon"/>
            </a:endParaRPr>
          </a:p>
          <a:p>
            <a:pPr marL="0" lvl="0" indent="0" algn="r" rtl="0">
              <a:lnSpc>
                <a:spcPct val="90000"/>
              </a:lnSpc>
              <a:spcBef>
                <a:spcPts val="0"/>
              </a:spcBef>
              <a:spcAft>
                <a:spcPts val="0"/>
              </a:spcAft>
              <a:buNone/>
            </a:pPr>
            <a:r>
              <a:rPr lang="en" sz="5000" dirty="0">
                <a:solidFill>
                  <a:schemeClr val="accent1"/>
                </a:solidFill>
                <a:latin typeface="Do Hyeon"/>
                <a:ea typeface="Do Hyeon"/>
                <a:cs typeface="Do Hyeon"/>
                <a:sym typeface="Do Hyeon"/>
              </a:rPr>
              <a:t>학습용 </a:t>
            </a:r>
            <a:r>
              <a:rPr lang="en" sz="5000" dirty="0">
                <a:latin typeface="Do Hyeon"/>
                <a:ea typeface="Do Hyeon"/>
                <a:cs typeface="Do Hyeon"/>
                <a:sym typeface="Do Hyeon"/>
              </a:rPr>
              <a:t>데이터 구축</a:t>
            </a:r>
            <a:endParaRPr sz="5000" dirty="0">
              <a:latin typeface="Do Hyeon"/>
              <a:ea typeface="Do Hyeon"/>
              <a:cs typeface="Do Hyeon"/>
              <a:sym typeface="Do Hyeo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1915" name="Google Shape;1915;p46"/>
          <p:cNvSpPr txBox="1">
            <a:spLocks noGrp="1"/>
          </p:cNvSpPr>
          <p:nvPr>
            <p:ph type="title"/>
          </p:nvPr>
        </p:nvSpPr>
        <p:spPr>
          <a:xfrm>
            <a:off x="1038600" y="108278"/>
            <a:ext cx="7066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D</a:t>
            </a:r>
            <a:r>
              <a:rPr lang="en"/>
              <a:t>ata </a:t>
            </a:r>
            <a:r>
              <a:rPr lang="en">
                <a:solidFill>
                  <a:schemeClr val="accent2"/>
                </a:solidFill>
              </a:rPr>
              <a:t>s</a:t>
            </a:r>
            <a:r>
              <a:rPr lang="en"/>
              <a:t>chema</a:t>
            </a:r>
            <a:endParaRPr/>
          </a:p>
        </p:txBody>
      </p:sp>
      <p:graphicFrame>
        <p:nvGraphicFramePr>
          <p:cNvPr id="1916" name="Google Shape;1916;p46"/>
          <p:cNvGraphicFramePr/>
          <p:nvPr/>
        </p:nvGraphicFramePr>
        <p:xfrm>
          <a:off x="234838" y="649325"/>
          <a:ext cx="8674300" cy="4418540"/>
        </p:xfrm>
        <a:graphic>
          <a:graphicData uri="http://schemas.openxmlformats.org/drawingml/2006/table">
            <a:tbl>
              <a:tblPr>
                <a:noFill/>
                <a:tableStyleId>{A1ECA364-63A9-400B-864B-88780BBA4EA8}</a:tableStyleId>
              </a:tblPr>
              <a:tblGrid>
                <a:gridCol w="1585850">
                  <a:extLst>
                    <a:ext uri="{9D8B030D-6E8A-4147-A177-3AD203B41FA5}">
                      <a16:colId xmlns:a16="http://schemas.microsoft.com/office/drawing/2014/main" val="20000"/>
                    </a:ext>
                  </a:extLst>
                </a:gridCol>
                <a:gridCol w="3499025">
                  <a:extLst>
                    <a:ext uri="{9D8B030D-6E8A-4147-A177-3AD203B41FA5}">
                      <a16:colId xmlns:a16="http://schemas.microsoft.com/office/drawing/2014/main" val="20001"/>
                    </a:ext>
                  </a:extLst>
                </a:gridCol>
                <a:gridCol w="1616875">
                  <a:extLst>
                    <a:ext uri="{9D8B030D-6E8A-4147-A177-3AD203B41FA5}">
                      <a16:colId xmlns:a16="http://schemas.microsoft.com/office/drawing/2014/main" val="20002"/>
                    </a:ext>
                  </a:extLst>
                </a:gridCol>
                <a:gridCol w="1972550">
                  <a:extLst>
                    <a:ext uri="{9D8B030D-6E8A-4147-A177-3AD203B41FA5}">
                      <a16:colId xmlns:a16="http://schemas.microsoft.com/office/drawing/2014/main" val="20003"/>
                    </a:ext>
                  </a:extLst>
                </a:gridCol>
              </a:tblGrid>
              <a:tr h="527975">
                <a:tc>
                  <a:txBody>
                    <a:bodyPr/>
                    <a:lstStyle/>
                    <a:p>
                      <a:pPr marL="0" lvl="0" indent="0" algn="ctr" rtl="0">
                        <a:spcBef>
                          <a:spcPts val="0"/>
                        </a:spcBef>
                        <a:spcAft>
                          <a:spcPts val="0"/>
                        </a:spcAft>
                        <a:buNone/>
                      </a:pPr>
                      <a:r>
                        <a:rPr lang="en" sz="2000" b="1">
                          <a:solidFill>
                            <a:schemeClr val="accent2"/>
                          </a:solidFill>
                          <a:latin typeface="Do Hyeon"/>
                          <a:ea typeface="Do Hyeon"/>
                          <a:cs typeface="Do Hyeon"/>
                          <a:sym typeface="Do Hyeon"/>
                        </a:rPr>
                        <a:t>출처</a:t>
                      </a:r>
                      <a:endParaRPr sz="2000" b="1">
                        <a:solidFill>
                          <a:schemeClr val="accent2"/>
                        </a:solidFill>
                        <a:latin typeface="Do Hyeon"/>
                        <a:ea typeface="Do Hyeon"/>
                        <a:cs typeface="Do Hyeon"/>
                        <a:sym typeface="Do Hyeon"/>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accent2"/>
                          </a:solidFill>
                          <a:latin typeface="Do Hyeon"/>
                          <a:ea typeface="Do Hyeon"/>
                          <a:cs typeface="Do Hyeon"/>
                          <a:sym typeface="Do Hyeon"/>
                        </a:rPr>
                        <a:t>데이터이름</a:t>
                      </a:r>
                      <a:endParaRPr sz="2000" b="1">
                        <a:solidFill>
                          <a:schemeClr val="accent2"/>
                        </a:solidFill>
                        <a:latin typeface="Do Hyeon"/>
                        <a:ea typeface="Do Hyeon"/>
                        <a:cs typeface="Do Hyeon"/>
                        <a:sym typeface="Do Hyeon"/>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accent2"/>
                          </a:solidFill>
                          <a:latin typeface="Do Hyeon"/>
                          <a:ea typeface="Do Hyeon"/>
                          <a:cs typeface="Do Hyeon"/>
                          <a:sym typeface="Do Hyeon"/>
                        </a:rPr>
                        <a:t>제공 형태</a:t>
                      </a:r>
                      <a:endParaRPr sz="2000" b="1">
                        <a:solidFill>
                          <a:schemeClr val="accent2"/>
                        </a:solidFill>
                        <a:latin typeface="Do Hyeon"/>
                        <a:ea typeface="Do Hyeon"/>
                        <a:cs typeface="Do Hyeon"/>
                        <a:sym typeface="Do Hyeon"/>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accent2"/>
                          </a:solidFill>
                          <a:latin typeface="Do Hyeon"/>
                          <a:ea typeface="Do Hyeon"/>
                          <a:cs typeface="Do Hyeon"/>
                          <a:sym typeface="Do Hyeon"/>
                        </a:rPr>
                        <a:t>요약</a:t>
                      </a:r>
                      <a:endParaRPr sz="2000" b="1">
                        <a:solidFill>
                          <a:schemeClr val="accent2"/>
                        </a:solidFill>
                        <a:latin typeface="Do Hyeon"/>
                        <a:ea typeface="Do Hyeon"/>
                        <a:cs typeface="Do Hyeon"/>
                        <a:sym typeface="Do Hyeon"/>
                      </a:endParaRPr>
                    </a:p>
                  </a:txBody>
                  <a:tcPr marL="91425" marR="91425" marT="91425" marB="91425" anchor="ctr">
                    <a:lnL w="28575" cap="flat" cmpd="sng">
                      <a:solidFill>
                        <a:schemeClr val="accent2">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491775">
                <a:tc rowSpan="6">
                  <a:txBody>
                    <a:bodyPr/>
                    <a:lstStyle/>
                    <a:p>
                      <a:pPr marL="0" lvl="0" indent="0" algn="ctr" rtl="0">
                        <a:spcBef>
                          <a:spcPts val="0"/>
                        </a:spcBef>
                        <a:spcAft>
                          <a:spcPts val="0"/>
                        </a:spcAft>
                        <a:buNone/>
                      </a:pPr>
                      <a:r>
                        <a:rPr lang="en" sz="1600" b="1">
                          <a:solidFill>
                            <a:schemeClr val="accent1"/>
                          </a:solidFill>
                          <a:latin typeface="Do Hyeon"/>
                          <a:ea typeface="Do Hyeon"/>
                          <a:cs typeface="Do Hyeon"/>
                          <a:sym typeface="Do Hyeon"/>
                        </a:rPr>
                        <a:t>서울 </a:t>
                      </a:r>
                      <a:br>
                        <a:rPr lang="en" sz="1600" b="1">
                          <a:solidFill>
                            <a:schemeClr val="accent1"/>
                          </a:solidFill>
                          <a:latin typeface="Do Hyeon"/>
                          <a:ea typeface="Do Hyeon"/>
                          <a:cs typeface="Do Hyeon"/>
                          <a:sym typeface="Do Hyeon"/>
                        </a:rPr>
                      </a:br>
                      <a:r>
                        <a:rPr lang="en" sz="1600" b="1">
                          <a:solidFill>
                            <a:schemeClr val="accent1"/>
                          </a:solidFill>
                          <a:latin typeface="Do Hyeon"/>
                          <a:ea typeface="Do Hyeon"/>
                          <a:cs typeface="Do Hyeon"/>
                          <a:sym typeface="Do Hyeon"/>
                        </a:rPr>
                        <a:t>열린데이터 광장</a:t>
                      </a:r>
                      <a:endParaRPr sz="1600" b="1">
                        <a:solidFill>
                          <a:schemeClr val="accent1"/>
                        </a:solidFill>
                        <a:latin typeface="Do Hyeon"/>
                        <a:ea typeface="Do Hyeon"/>
                        <a:cs typeface="Do Hyeon"/>
                        <a:sym typeface="Do Hyeon"/>
                      </a:endParaRPr>
                    </a:p>
                    <a:p>
                      <a:pPr marL="0" lvl="0" indent="0" algn="ctr" rtl="0">
                        <a:spcBef>
                          <a:spcPts val="0"/>
                        </a:spcBef>
                        <a:spcAft>
                          <a:spcPts val="0"/>
                        </a:spcAft>
                        <a:buNone/>
                      </a:pPr>
                      <a:endParaRPr sz="1700">
                        <a:latin typeface="Do Hyeon"/>
                        <a:ea typeface="Do Hyeon"/>
                        <a:cs typeface="Do Hyeon"/>
                        <a:sym typeface="Do Hye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accent1"/>
                      </a:solidFill>
                      <a:prstDash val="solid"/>
                      <a:round/>
                      <a:headEnd type="none" w="sm" len="sm"/>
                      <a:tailEnd type="none" w="sm" len="sm"/>
                    </a:lnR>
                    <a:lnT w="28575" cap="flat" cmpd="sng">
                      <a:solidFill>
                        <a:schemeClr val="accent2"/>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Do Hyeon"/>
                          <a:ea typeface="Do Hyeon"/>
                          <a:cs typeface="Do Hyeon"/>
                          <a:sym typeface="Do Hyeon"/>
                        </a:rPr>
                        <a:t>서울특별시 일반음식점 인허가 정보</a:t>
                      </a:r>
                      <a:endParaRPr>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28575" cap="flat" cmpd="sng">
                      <a:solidFill>
                        <a:schemeClr val="accent2"/>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o Hyeon"/>
                          <a:ea typeface="Do Hyeon"/>
                          <a:cs typeface="Do Hyeon"/>
                          <a:sym typeface="Do Hyeon"/>
                        </a:rPr>
                        <a:t>csv</a:t>
                      </a:r>
                      <a:endParaRPr>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28575" cap="flat" cmpd="sng">
                      <a:solidFill>
                        <a:schemeClr val="accent2"/>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Do Hyeon"/>
                          <a:ea typeface="Do Hyeon"/>
                          <a:cs typeface="Do Hyeon"/>
                          <a:sym typeface="Do Hyeon"/>
                        </a:rPr>
                        <a:t>구별로 분할하여 업태로 구분</a:t>
                      </a:r>
                      <a:endParaRPr sz="1300">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2"/>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424850">
                <a:tc vMerge="1">
                  <a:txBody>
                    <a:bodyPr/>
                    <a:lstStyle/>
                    <a:p>
                      <a:endParaRPr lang="ko-KR"/>
                    </a:p>
                  </a:txBody>
                  <a:tcPr/>
                </a:tc>
                <a:tc>
                  <a:txBody>
                    <a:bodyPr/>
                    <a:lstStyle/>
                    <a:p>
                      <a:pPr marL="0" lvl="0" indent="0" algn="l" rtl="0">
                        <a:spcBef>
                          <a:spcPts val="0"/>
                        </a:spcBef>
                        <a:spcAft>
                          <a:spcPts val="0"/>
                        </a:spcAft>
                        <a:buNone/>
                      </a:pPr>
                      <a:r>
                        <a:rPr lang="en">
                          <a:solidFill>
                            <a:schemeClr val="dk1"/>
                          </a:solidFill>
                          <a:latin typeface="Do Hyeon"/>
                          <a:ea typeface="Do Hyeon"/>
                          <a:cs typeface="Do Hyeon"/>
                          <a:sym typeface="Do Hyeon"/>
                        </a:rPr>
                        <a:t>서울특별시 학교 기본 정보</a:t>
                      </a:r>
                      <a:endParaRPr>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o Hyeon"/>
                          <a:ea typeface="Do Hyeon"/>
                          <a:cs typeface="Do Hyeon"/>
                          <a:sym typeface="Do Hyeon"/>
                        </a:rPr>
                        <a:t>csv</a:t>
                      </a:r>
                      <a:endParaRPr>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Do Hyeon"/>
                          <a:ea typeface="Do Hyeon"/>
                          <a:cs typeface="Do Hyeon"/>
                          <a:sym typeface="Do Hyeon"/>
                        </a:rPr>
                        <a:t>구별로 학교정보 구분</a:t>
                      </a:r>
                      <a:endParaRPr sz="1300">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651725">
                <a:tc vMerge="1">
                  <a:txBody>
                    <a:bodyPr/>
                    <a:lstStyle/>
                    <a:p>
                      <a:endParaRPr lang="ko-KR"/>
                    </a:p>
                  </a:txBody>
                  <a:tcPr/>
                </a:tc>
                <a:tc>
                  <a:txBody>
                    <a:bodyPr/>
                    <a:lstStyle/>
                    <a:p>
                      <a:pPr marL="0" lvl="0" indent="0" algn="l" rtl="0">
                        <a:spcBef>
                          <a:spcPts val="0"/>
                        </a:spcBef>
                        <a:spcAft>
                          <a:spcPts val="0"/>
                        </a:spcAft>
                        <a:buNone/>
                      </a:pPr>
                      <a:r>
                        <a:rPr lang="en">
                          <a:solidFill>
                            <a:schemeClr val="dk1"/>
                          </a:solidFill>
                          <a:latin typeface="Do Hyeon"/>
                          <a:ea typeface="Do Hyeon"/>
                          <a:cs typeface="Do Hyeon"/>
                          <a:sym typeface="Do Hyeon"/>
                        </a:rPr>
                        <a:t>자치구단위 서울생활인구 일별 집계표</a:t>
                      </a:r>
                      <a:endParaRPr>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o Hyeon"/>
                          <a:ea typeface="Do Hyeon"/>
                          <a:cs typeface="Do Hyeon"/>
                          <a:sym typeface="Do Hyeon"/>
                        </a:rPr>
                        <a:t>csv</a:t>
                      </a:r>
                      <a:endParaRPr>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Do Hyeon"/>
                          <a:ea typeface="Do Hyeon"/>
                          <a:cs typeface="Do Hyeon"/>
                          <a:sym typeface="Do Hyeon"/>
                        </a:rPr>
                        <a:t>구별로 야간,주간 서울생활인구 구분</a:t>
                      </a:r>
                      <a:endParaRPr sz="1300">
                        <a:solidFill>
                          <a:schemeClr val="dk1"/>
                        </a:solidFill>
                        <a:latin typeface="Do Hyeon"/>
                        <a:ea typeface="Do Hyeon"/>
                        <a:cs typeface="Do Hyeon"/>
                        <a:sym typeface="Do Hyeon"/>
                      </a:endParaRPr>
                    </a:p>
                    <a:p>
                      <a:pPr marL="0" lvl="0" indent="0" algn="ctr" rtl="0">
                        <a:spcBef>
                          <a:spcPts val="0"/>
                        </a:spcBef>
                        <a:spcAft>
                          <a:spcPts val="0"/>
                        </a:spcAft>
                        <a:buNone/>
                      </a:pPr>
                      <a:r>
                        <a:rPr lang="en" sz="1300">
                          <a:solidFill>
                            <a:schemeClr val="accent2"/>
                          </a:solidFill>
                          <a:latin typeface="Do Hyeon"/>
                          <a:ea typeface="Do Hyeon"/>
                          <a:cs typeface="Do Hyeon"/>
                          <a:sym typeface="Do Hyeon"/>
                        </a:rPr>
                        <a:t>(2018.04~2019.12)</a:t>
                      </a:r>
                      <a:endParaRPr sz="1300">
                        <a:solidFill>
                          <a:schemeClr val="accent2"/>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651725">
                <a:tc vMerge="1">
                  <a:txBody>
                    <a:bodyPr/>
                    <a:lstStyle/>
                    <a:p>
                      <a:endParaRPr lang="ko-KR"/>
                    </a:p>
                  </a:txBody>
                  <a:tcPr/>
                </a:tc>
                <a:tc>
                  <a:txBody>
                    <a:bodyPr/>
                    <a:lstStyle/>
                    <a:p>
                      <a:pPr marL="0" lvl="0" indent="0" algn="l" rtl="0">
                        <a:spcBef>
                          <a:spcPts val="0"/>
                        </a:spcBef>
                        <a:spcAft>
                          <a:spcPts val="0"/>
                        </a:spcAft>
                        <a:buNone/>
                      </a:pPr>
                      <a:r>
                        <a:rPr lang="en">
                          <a:solidFill>
                            <a:schemeClr val="dk1"/>
                          </a:solidFill>
                          <a:latin typeface="Do Hyeon"/>
                          <a:ea typeface="Do Hyeon"/>
                          <a:cs typeface="Do Hyeon"/>
                          <a:sym typeface="Do Hyeon"/>
                        </a:rPr>
                        <a:t>서울시 가구원수별 가구수(구별) 통계</a:t>
                      </a:r>
                      <a:endParaRPr>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o Hyeon"/>
                          <a:ea typeface="Do Hyeon"/>
                          <a:cs typeface="Do Hyeon"/>
                          <a:sym typeface="Do Hyeon"/>
                        </a:rPr>
                        <a:t>csv</a:t>
                      </a:r>
                      <a:endParaRPr>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Do Hyeon"/>
                          <a:ea typeface="Do Hyeon"/>
                          <a:cs typeface="Do Hyeon"/>
                          <a:sym typeface="Do Hyeon"/>
                        </a:rPr>
                        <a:t>구별로 1인 ~ 7인 </a:t>
                      </a:r>
                      <a:endParaRPr sz="1300">
                        <a:solidFill>
                          <a:schemeClr val="dk1"/>
                        </a:solidFill>
                        <a:latin typeface="Do Hyeon"/>
                        <a:ea typeface="Do Hyeon"/>
                        <a:cs typeface="Do Hyeon"/>
                        <a:sym typeface="Do Hyeon"/>
                      </a:endParaRPr>
                    </a:p>
                    <a:p>
                      <a:pPr marL="0" lvl="0" indent="0" algn="ctr" rtl="0">
                        <a:spcBef>
                          <a:spcPts val="0"/>
                        </a:spcBef>
                        <a:spcAft>
                          <a:spcPts val="0"/>
                        </a:spcAft>
                        <a:buNone/>
                      </a:pPr>
                      <a:r>
                        <a:rPr lang="en" sz="1300">
                          <a:solidFill>
                            <a:schemeClr val="dk1"/>
                          </a:solidFill>
                          <a:latin typeface="Do Hyeon"/>
                          <a:ea typeface="Do Hyeon"/>
                          <a:cs typeface="Do Hyeon"/>
                          <a:sym typeface="Do Hyeon"/>
                        </a:rPr>
                        <a:t>이상 가구수 분리</a:t>
                      </a:r>
                      <a:endParaRPr sz="1300">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878600">
                <a:tc vMerge="1">
                  <a:txBody>
                    <a:bodyPr/>
                    <a:lstStyle/>
                    <a:p>
                      <a:endParaRPr lang="ko-KR"/>
                    </a:p>
                  </a:txBody>
                  <a:tcPr/>
                </a:tc>
                <a:tc>
                  <a:txBody>
                    <a:bodyPr/>
                    <a:lstStyle/>
                    <a:p>
                      <a:pPr marL="0" lvl="0" indent="0" algn="l" rtl="0">
                        <a:spcBef>
                          <a:spcPts val="0"/>
                        </a:spcBef>
                        <a:spcAft>
                          <a:spcPts val="0"/>
                        </a:spcAft>
                        <a:buNone/>
                      </a:pPr>
                      <a:r>
                        <a:rPr lang="en">
                          <a:solidFill>
                            <a:schemeClr val="dk1"/>
                          </a:solidFill>
                          <a:latin typeface="Do Hyeon"/>
                          <a:ea typeface="Do Hyeon"/>
                          <a:cs typeface="Do Hyeon"/>
                          <a:sym typeface="Do Hyeon"/>
                        </a:rPr>
                        <a:t>서울시 우리마을가게 상권분석서비스(상권-추정매출)</a:t>
                      </a:r>
                      <a:endParaRPr>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o Hyeon"/>
                          <a:ea typeface="Do Hyeon"/>
                          <a:cs typeface="Do Hyeon"/>
                          <a:sym typeface="Do Hyeon"/>
                        </a:rPr>
                        <a:t>csv</a:t>
                      </a:r>
                      <a:endParaRPr>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Do Hyeon"/>
                          <a:ea typeface="Do Hyeon"/>
                          <a:cs typeface="Do Hyeon"/>
                          <a:sym typeface="Do Hyeon"/>
                        </a:rPr>
                        <a:t>구별로 남·녀 매출비율, 00-24시 매출비율 및 </a:t>
                      </a:r>
                      <a:br>
                        <a:rPr lang="en" sz="1300">
                          <a:solidFill>
                            <a:schemeClr val="dk1"/>
                          </a:solidFill>
                          <a:latin typeface="Do Hyeon"/>
                          <a:ea typeface="Do Hyeon"/>
                          <a:cs typeface="Do Hyeon"/>
                          <a:sym typeface="Do Hyeon"/>
                        </a:rPr>
                      </a:br>
                      <a:r>
                        <a:rPr lang="en" sz="1300">
                          <a:solidFill>
                            <a:schemeClr val="dk1"/>
                          </a:solidFill>
                          <a:latin typeface="Do Hyeon"/>
                          <a:ea typeface="Do Hyeon"/>
                          <a:cs typeface="Do Hyeon"/>
                          <a:sym typeface="Do Hyeon"/>
                        </a:rPr>
                        <a:t>연령별 매출비율</a:t>
                      </a:r>
                      <a:endParaRPr sz="1300">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428975">
                <a:tc vMerge="1">
                  <a:txBody>
                    <a:bodyPr/>
                    <a:lstStyle/>
                    <a:p>
                      <a:endParaRPr lang="ko-KR"/>
                    </a:p>
                  </a:txBody>
                  <a:tcPr/>
                </a:tc>
                <a:tc>
                  <a:txBody>
                    <a:bodyPr/>
                    <a:lstStyle/>
                    <a:p>
                      <a:pPr marL="0" lvl="0" indent="0" algn="l" rtl="0">
                        <a:spcBef>
                          <a:spcPts val="0"/>
                        </a:spcBef>
                        <a:spcAft>
                          <a:spcPts val="0"/>
                        </a:spcAft>
                        <a:buNone/>
                      </a:pPr>
                      <a:r>
                        <a:rPr lang="en">
                          <a:solidFill>
                            <a:schemeClr val="dk1"/>
                          </a:solidFill>
                          <a:latin typeface="Do Hyeon"/>
                          <a:ea typeface="Do Hyeon"/>
                          <a:cs typeface="Do Hyeon"/>
                          <a:sym typeface="Do Hyeon"/>
                        </a:rPr>
                        <a:t>서울시 주민등록인구 (구별) 통계</a:t>
                      </a:r>
                      <a:endParaRPr>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o Hyeon"/>
                          <a:ea typeface="Do Hyeon"/>
                          <a:cs typeface="Do Hyeon"/>
                          <a:sym typeface="Do Hyeon"/>
                        </a:rPr>
                        <a:t>csv</a:t>
                      </a:r>
                      <a:endParaRPr>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Do Hyeon"/>
                          <a:ea typeface="Do Hyeon"/>
                          <a:cs typeface="Do Hyeon"/>
                          <a:sym typeface="Do Hyeon"/>
                        </a:rPr>
                        <a:t>구별로 2017-2019년도별 남자,여자, 및 총인구</a:t>
                      </a:r>
                      <a:endParaRPr sz="1300">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pSp>
        <p:nvGrpSpPr>
          <p:cNvPr id="1917" name="Google Shape;1917;p46"/>
          <p:cNvGrpSpPr/>
          <p:nvPr/>
        </p:nvGrpSpPr>
        <p:grpSpPr>
          <a:xfrm>
            <a:off x="-1092835" y="3484615"/>
            <a:ext cx="1661421" cy="1340755"/>
            <a:chOff x="7048175" y="3773750"/>
            <a:chExt cx="1264015" cy="1020051"/>
          </a:xfrm>
        </p:grpSpPr>
        <p:sp>
          <p:nvSpPr>
            <p:cNvPr id="1918" name="Google Shape;1918;p46"/>
            <p:cNvSpPr/>
            <p:nvPr/>
          </p:nvSpPr>
          <p:spPr>
            <a:xfrm>
              <a:off x="7283672" y="4199168"/>
              <a:ext cx="863779" cy="594633"/>
            </a:xfrm>
            <a:custGeom>
              <a:avLst/>
              <a:gdLst/>
              <a:ahLst/>
              <a:cxnLst/>
              <a:rect l="l" t="t" r="r" b="b"/>
              <a:pathLst>
                <a:path w="27029" h="18607" extrusionOk="0">
                  <a:moveTo>
                    <a:pt x="26701" y="0"/>
                  </a:moveTo>
                  <a:cubicBezTo>
                    <a:pt x="26537" y="0"/>
                    <a:pt x="26373" y="107"/>
                    <a:pt x="26373" y="322"/>
                  </a:cubicBezTo>
                  <a:cubicBezTo>
                    <a:pt x="26361" y="2119"/>
                    <a:pt x="25171" y="3679"/>
                    <a:pt x="23444" y="4144"/>
                  </a:cubicBezTo>
                  <a:cubicBezTo>
                    <a:pt x="24111" y="3322"/>
                    <a:pt x="24480" y="2286"/>
                    <a:pt x="24480" y="1226"/>
                  </a:cubicBezTo>
                  <a:cubicBezTo>
                    <a:pt x="24480" y="1006"/>
                    <a:pt x="24317" y="896"/>
                    <a:pt x="24153" y="896"/>
                  </a:cubicBezTo>
                  <a:cubicBezTo>
                    <a:pt x="23989" y="896"/>
                    <a:pt x="23825" y="1006"/>
                    <a:pt x="23825" y="1226"/>
                  </a:cubicBezTo>
                  <a:cubicBezTo>
                    <a:pt x="23825" y="2417"/>
                    <a:pt x="23290" y="3536"/>
                    <a:pt x="22361" y="4286"/>
                  </a:cubicBezTo>
                  <a:cubicBezTo>
                    <a:pt x="22254" y="4298"/>
                    <a:pt x="22147" y="4382"/>
                    <a:pt x="22099" y="4489"/>
                  </a:cubicBezTo>
                  <a:cubicBezTo>
                    <a:pt x="21647" y="4798"/>
                    <a:pt x="21111" y="5025"/>
                    <a:pt x="20563" y="5120"/>
                  </a:cubicBezTo>
                  <a:cubicBezTo>
                    <a:pt x="21111" y="4048"/>
                    <a:pt x="21397" y="2870"/>
                    <a:pt x="21397" y="1679"/>
                  </a:cubicBezTo>
                  <a:cubicBezTo>
                    <a:pt x="21379" y="1471"/>
                    <a:pt x="21218" y="1366"/>
                    <a:pt x="21059" y="1366"/>
                  </a:cubicBezTo>
                  <a:cubicBezTo>
                    <a:pt x="20899" y="1366"/>
                    <a:pt x="20742" y="1471"/>
                    <a:pt x="20730" y="1679"/>
                  </a:cubicBezTo>
                  <a:cubicBezTo>
                    <a:pt x="20730" y="2917"/>
                    <a:pt x="20396" y="4132"/>
                    <a:pt x="19765" y="5203"/>
                  </a:cubicBezTo>
                  <a:cubicBezTo>
                    <a:pt x="19634" y="5239"/>
                    <a:pt x="19539" y="5370"/>
                    <a:pt x="19539" y="5513"/>
                  </a:cubicBezTo>
                  <a:cubicBezTo>
                    <a:pt x="19527" y="5525"/>
                    <a:pt x="19527" y="5548"/>
                    <a:pt x="19539" y="5560"/>
                  </a:cubicBezTo>
                  <a:cubicBezTo>
                    <a:pt x="18884" y="6513"/>
                    <a:pt x="18015" y="7299"/>
                    <a:pt x="16991" y="7834"/>
                  </a:cubicBezTo>
                  <a:cubicBezTo>
                    <a:pt x="17706" y="7037"/>
                    <a:pt x="18087" y="6025"/>
                    <a:pt x="18087" y="4965"/>
                  </a:cubicBezTo>
                  <a:cubicBezTo>
                    <a:pt x="18087" y="4745"/>
                    <a:pt x="17923" y="4635"/>
                    <a:pt x="17759" y="4635"/>
                  </a:cubicBezTo>
                  <a:cubicBezTo>
                    <a:pt x="17595" y="4635"/>
                    <a:pt x="17432" y="4745"/>
                    <a:pt x="17432" y="4965"/>
                  </a:cubicBezTo>
                  <a:cubicBezTo>
                    <a:pt x="17432" y="6989"/>
                    <a:pt x="15801" y="8620"/>
                    <a:pt x="13777" y="8620"/>
                  </a:cubicBezTo>
                  <a:lnTo>
                    <a:pt x="13705" y="8620"/>
                  </a:lnTo>
                  <a:cubicBezTo>
                    <a:pt x="11776" y="8716"/>
                    <a:pt x="10205" y="10216"/>
                    <a:pt x="10026" y="12144"/>
                  </a:cubicBezTo>
                  <a:cubicBezTo>
                    <a:pt x="8776" y="12073"/>
                    <a:pt x="7621" y="11478"/>
                    <a:pt x="6835" y="10513"/>
                  </a:cubicBezTo>
                  <a:cubicBezTo>
                    <a:pt x="9085" y="10168"/>
                    <a:pt x="10752" y="8239"/>
                    <a:pt x="10776" y="5965"/>
                  </a:cubicBezTo>
                  <a:cubicBezTo>
                    <a:pt x="10776" y="5745"/>
                    <a:pt x="10609" y="5635"/>
                    <a:pt x="10443" y="5635"/>
                  </a:cubicBezTo>
                  <a:cubicBezTo>
                    <a:pt x="10276" y="5635"/>
                    <a:pt x="10109" y="5745"/>
                    <a:pt x="10109" y="5965"/>
                  </a:cubicBezTo>
                  <a:cubicBezTo>
                    <a:pt x="10109" y="8049"/>
                    <a:pt x="8502" y="9775"/>
                    <a:pt x="6418" y="9918"/>
                  </a:cubicBezTo>
                  <a:cubicBezTo>
                    <a:pt x="6037" y="9239"/>
                    <a:pt x="5835" y="8477"/>
                    <a:pt x="5835" y="7715"/>
                  </a:cubicBezTo>
                  <a:cubicBezTo>
                    <a:pt x="5823" y="7507"/>
                    <a:pt x="5665" y="7403"/>
                    <a:pt x="5508" y="7403"/>
                  </a:cubicBezTo>
                  <a:cubicBezTo>
                    <a:pt x="5350" y="7403"/>
                    <a:pt x="5192" y="7507"/>
                    <a:pt x="5180" y="7715"/>
                  </a:cubicBezTo>
                  <a:cubicBezTo>
                    <a:pt x="5180" y="8108"/>
                    <a:pt x="5228" y="8513"/>
                    <a:pt x="5323" y="8906"/>
                  </a:cubicBezTo>
                  <a:cubicBezTo>
                    <a:pt x="2680" y="8668"/>
                    <a:pt x="656" y="6465"/>
                    <a:pt x="656" y="3810"/>
                  </a:cubicBezTo>
                  <a:cubicBezTo>
                    <a:pt x="656" y="3596"/>
                    <a:pt x="492" y="3489"/>
                    <a:pt x="328" y="3489"/>
                  </a:cubicBezTo>
                  <a:cubicBezTo>
                    <a:pt x="165" y="3489"/>
                    <a:pt x="1" y="3596"/>
                    <a:pt x="1" y="3810"/>
                  </a:cubicBezTo>
                  <a:cubicBezTo>
                    <a:pt x="1" y="6906"/>
                    <a:pt x="2442" y="9454"/>
                    <a:pt x="5537" y="9573"/>
                  </a:cubicBezTo>
                  <a:cubicBezTo>
                    <a:pt x="5621" y="9787"/>
                    <a:pt x="5716" y="10001"/>
                    <a:pt x="5835" y="10204"/>
                  </a:cubicBezTo>
                  <a:cubicBezTo>
                    <a:pt x="5835" y="10216"/>
                    <a:pt x="5835" y="10228"/>
                    <a:pt x="5835" y="10251"/>
                  </a:cubicBezTo>
                  <a:cubicBezTo>
                    <a:pt x="5835" y="10394"/>
                    <a:pt x="5930" y="10513"/>
                    <a:pt x="6061" y="10561"/>
                  </a:cubicBezTo>
                  <a:cubicBezTo>
                    <a:pt x="6954" y="11883"/>
                    <a:pt x="8419" y="12716"/>
                    <a:pt x="10014" y="12811"/>
                  </a:cubicBezTo>
                  <a:lnTo>
                    <a:pt x="10014" y="18276"/>
                  </a:lnTo>
                  <a:cubicBezTo>
                    <a:pt x="10014" y="18496"/>
                    <a:pt x="10178" y="18607"/>
                    <a:pt x="10342" y="18607"/>
                  </a:cubicBezTo>
                  <a:cubicBezTo>
                    <a:pt x="10505" y="18607"/>
                    <a:pt x="10669" y="18496"/>
                    <a:pt x="10669" y="18276"/>
                  </a:cubicBezTo>
                  <a:lnTo>
                    <a:pt x="10669" y="12514"/>
                  </a:lnTo>
                  <a:lnTo>
                    <a:pt x="10669" y="12454"/>
                  </a:lnTo>
                  <a:cubicBezTo>
                    <a:pt x="10704" y="10690"/>
                    <a:pt x="12133" y="9286"/>
                    <a:pt x="13889" y="9286"/>
                  </a:cubicBezTo>
                  <a:cubicBezTo>
                    <a:pt x="13911" y="9286"/>
                    <a:pt x="13933" y="9287"/>
                    <a:pt x="13955" y="9287"/>
                  </a:cubicBezTo>
                  <a:lnTo>
                    <a:pt x="13991" y="9287"/>
                  </a:lnTo>
                  <a:cubicBezTo>
                    <a:pt x="16491" y="9204"/>
                    <a:pt x="18789" y="7918"/>
                    <a:pt x="20146" y="5834"/>
                  </a:cubicBezTo>
                  <a:cubicBezTo>
                    <a:pt x="21027" y="5775"/>
                    <a:pt x="21885" y="5465"/>
                    <a:pt x="22599" y="4941"/>
                  </a:cubicBezTo>
                  <a:cubicBezTo>
                    <a:pt x="25076" y="4834"/>
                    <a:pt x="27028" y="2798"/>
                    <a:pt x="27028" y="322"/>
                  </a:cubicBezTo>
                  <a:cubicBezTo>
                    <a:pt x="27028" y="107"/>
                    <a:pt x="26864" y="0"/>
                    <a:pt x="267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6"/>
            <p:cNvSpPr/>
            <p:nvPr/>
          </p:nvSpPr>
          <p:spPr>
            <a:xfrm>
              <a:off x="7556879" y="3773750"/>
              <a:ext cx="670852" cy="331463"/>
            </a:xfrm>
            <a:custGeom>
              <a:avLst/>
              <a:gdLst/>
              <a:ahLst/>
              <a:cxnLst/>
              <a:rect l="l" t="t" r="r" b="b"/>
              <a:pathLst>
                <a:path w="20992" h="10372" extrusionOk="0">
                  <a:moveTo>
                    <a:pt x="10490" y="1"/>
                  </a:moveTo>
                  <a:cubicBezTo>
                    <a:pt x="4751" y="1"/>
                    <a:pt x="60" y="4621"/>
                    <a:pt x="1" y="10371"/>
                  </a:cubicBezTo>
                  <a:lnTo>
                    <a:pt x="20991" y="10371"/>
                  </a:lnTo>
                  <a:cubicBezTo>
                    <a:pt x="20920" y="4621"/>
                    <a:pt x="16241" y="1"/>
                    <a:pt x="104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6"/>
            <p:cNvSpPr/>
            <p:nvPr/>
          </p:nvSpPr>
          <p:spPr>
            <a:xfrm>
              <a:off x="7048175" y="3937244"/>
              <a:ext cx="1264015" cy="459038"/>
            </a:xfrm>
            <a:custGeom>
              <a:avLst/>
              <a:gdLst/>
              <a:ahLst/>
              <a:cxnLst/>
              <a:rect l="l" t="t" r="r" b="b"/>
              <a:pathLst>
                <a:path w="39553" h="14364" extrusionOk="0">
                  <a:moveTo>
                    <a:pt x="29054" y="0"/>
                  </a:moveTo>
                  <a:cubicBezTo>
                    <a:pt x="25569" y="0"/>
                    <a:pt x="22228" y="1749"/>
                    <a:pt x="20253" y="4791"/>
                  </a:cubicBezTo>
                  <a:cubicBezTo>
                    <a:pt x="18919" y="4183"/>
                    <a:pt x="17472" y="3862"/>
                    <a:pt x="16022" y="3862"/>
                  </a:cubicBezTo>
                  <a:cubicBezTo>
                    <a:pt x="15995" y="3862"/>
                    <a:pt x="15969" y="3862"/>
                    <a:pt x="15942" y="3862"/>
                  </a:cubicBezTo>
                  <a:cubicBezTo>
                    <a:pt x="15692" y="3862"/>
                    <a:pt x="15454" y="3874"/>
                    <a:pt x="15216" y="3886"/>
                  </a:cubicBezTo>
                  <a:cubicBezTo>
                    <a:pt x="13661" y="1497"/>
                    <a:pt x="11032" y="124"/>
                    <a:pt x="8289" y="124"/>
                  </a:cubicBezTo>
                  <a:cubicBezTo>
                    <a:pt x="7504" y="124"/>
                    <a:pt x="6710" y="236"/>
                    <a:pt x="5929" y="469"/>
                  </a:cubicBezTo>
                  <a:cubicBezTo>
                    <a:pt x="2417" y="1517"/>
                    <a:pt x="0" y="4743"/>
                    <a:pt x="0" y="8410"/>
                  </a:cubicBezTo>
                  <a:lnTo>
                    <a:pt x="7299" y="8410"/>
                  </a:lnTo>
                  <a:cubicBezTo>
                    <a:pt x="6084" y="10149"/>
                    <a:pt x="5441" y="12232"/>
                    <a:pt x="5453" y="14364"/>
                  </a:cubicBezTo>
                  <a:lnTo>
                    <a:pt x="26444" y="14364"/>
                  </a:lnTo>
                  <a:cubicBezTo>
                    <a:pt x="26444" y="13042"/>
                    <a:pt x="26194" y="11732"/>
                    <a:pt x="25706" y="10506"/>
                  </a:cubicBezTo>
                  <a:lnTo>
                    <a:pt x="39553" y="10494"/>
                  </a:lnTo>
                  <a:cubicBezTo>
                    <a:pt x="39553" y="5839"/>
                    <a:pt x="36493" y="1755"/>
                    <a:pt x="32028" y="433"/>
                  </a:cubicBezTo>
                  <a:cubicBezTo>
                    <a:pt x="31043" y="141"/>
                    <a:pt x="30043" y="0"/>
                    <a:pt x="290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4"/>
        <p:cNvGrpSpPr/>
        <p:nvPr/>
      </p:nvGrpSpPr>
      <p:grpSpPr>
        <a:xfrm>
          <a:off x="0" y="0"/>
          <a:ext cx="0" cy="0"/>
          <a:chOff x="0" y="0"/>
          <a:chExt cx="0" cy="0"/>
        </a:xfrm>
      </p:grpSpPr>
      <p:sp>
        <p:nvSpPr>
          <p:cNvPr id="1925" name="Google Shape;1925;p47"/>
          <p:cNvSpPr txBox="1">
            <a:spLocks noGrp="1"/>
          </p:cNvSpPr>
          <p:nvPr>
            <p:ph type="title"/>
          </p:nvPr>
        </p:nvSpPr>
        <p:spPr>
          <a:xfrm>
            <a:off x="1038600" y="108303"/>
            <a:ext cx="7066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D</a:t>
            </a:r>
            <a:r>
              <a:rPr lang="en"/>
              <a:t>ata </a:t>
            </a:r>
            <a:r>
              <a:rPr lang="en">
                <a:solidFill>
                  <a:schemeClr val="accent2"/>
                </a:solidFill>
              </a:rPr>
              <a:t>s</a:t>
            </a:r>
            <a:r>
              <a:rPr lang="en"/>
              <a:t>chema</a:t>
            </a:r>
            <a:endParaRPr/>
          </a:p>
        </p:txBody>
      </p:sp>
      <p:grpSp>
        <p:nvGrpSpPr>
          <p:cNvPr id="1926" name="Google Shape;1926;p47"/>
          <p:cNvGrpSpPr/>
          <p:nvPr/>
        </p:nvGrpSpPr>
        <p:grpSpPr>
          <a:xfrm>
            <a:off x="-1092835" y="3484615"/>
            <a:ext cx="1661421" cy="1340755"/>
            <a:chOff x="7048175" y="3773750"/>
            <a:chExt cx="1264015" cy="1020051"/>
          </a:xfrm>
        </p:grpSpPr>
        <p:sp>
          <p:nvSpPr>
            <p:cNvPr id="1927" name="Google Shape;1927;p47"/>
            <p:cNvSpPr/>
            <p:nvPr/>
          </p:nvSpPr>
          <p:spPr>
            <a:xfrm>
              <a:off x="7283672" y="4199168"/>
              <a:ext cx="863779" cy="594633"/>
            </a:xfrm>
            <a:custGeom>
              <a:avLst/>
              <a:gdLst/>
              <a:ahLst/>
              <a:cxnLst/>
              <a:rect l="l" t="t" r="r" b="b"/>
              <a:pathLst>
                <a:path w="27029" h="18607" extrusionOk="0">
                  <a:moveTo>
                    <a:pt x="26701" y="0"/>
                  </a:moveTo>
                  <a:cubicBezTo>
                    <a:pt x="26537" y="0"/>
                    <a:pt x="26373" y="107"/>
                    <a:pt x="26373" y="322"/>
                  </a:cubicBezTo>
                  <a:cubicBezTo>
                    <a:pt x="26361" y="2119"/>
                    <a:pt x="25171" y="3679"/>
                    <a:pt x="23444" y="4144"/>
                  </a:cubicBezTo>
                  <a:cubicBezTo>
                    <a:pt x="24111" y="3322"/>
                    <a:pt x="24480" y="2286"/>
                    <a:pt x="24480" y="1226"/>
                  </a:cubicBezTo>
                  <a:cubicBezTo>
                    <a:pt x="24480" y="1006"/>
                    <a:pt x="24317" y="896"/>
                    <a:pt x="24153" y="896"/>
                  </a:cubicBezTo>
                  <a:cubicBezTo>
                    <a:pt x="23989" y="896"/>
                    <a:pt x="23825" y="1006"/>
                    <a:pt x="23825" y="1226"/>
                  </a:cubicBezTo>
                  <a:cubicBezTo>
                    <a:pt x="23825" y="2417"/>
                    <a:pt x="23290" y="3536"/>
                    <a:pt x="22361" y="4286"/>
                  </a:cubicBezTo>
                  <a:cubicBezTo>
                    <a:pt x="22254" y="4298"/>
                    <a:pt x="22147" y="4382"/>
                    <a:pt x="22099" y="4489"/>
                  </a:cubicBezTo>
                  <a:cubicBezTo>
                    <a:pt x="21647" y="4798"/>
                    <a:pt x="21111" y="5025"/>
                    <a:pt x="20563" y="5120"/>
                  </a:cubicBezTo>
                  <a:cubicBezTo>
                    <a:pt x="21111" y="4048"/>
                    <a:pt x="21397" y="2870"/>
                    <a:pt x="21397" y="1679"/>
                  </a:cubicBezTo>
                  <a:cubicBezTo>
                    <a:pt x="21379" y="1471"/>
                    <a:pt x="21218" y="1366"/>
                    <a:pt x="21059" y="1366"/>
                  </a:cubicBezTo>
                  <a:cubicBezTo>
                    <a:pt x="20899" y="1366"/>
                    <a:pt x="20742" y="1471"/>
                    <a:pt x="20730" y="1679"/>
                  </a:cubicBezTo>
                  <a:cubicBezTo>
                    <a:pt x="20730" y="2917"/>
                    <a:pt x="20396" y="4132"/>
                    <a:pt x="19765" y="5203"/>
                  </a:cubicBezTo>
                  <a:cubicBezTo>
                    <a:pt x="19634" y="5239"/>
                    <a:pt x="19539" y="5370"/>
                    <a:pt x="19539" y="5513"/>
                  </a:cubicBezTo>
                  <a:cubicBezTo>
                    <a:pt x="19527" y="5525"/>
                    <a:pt x="19527" y="5548"/>
                    <a:pt x="19539" y="5560"/>
                  </a:cubicBezTo>
                  <a:cubicBezTo>
                    <a:pt x="18884" y="6513"/>
                    <a:pt x="18015" y="7299"/>
                    <a:pt x="16991" y="7834"/>
                  </a:cubicBezTo>
                  <a:cubicBezTo>
                    <a:pt x="17706" y="7037"/>
                    <a:pt x="18087" y="6025"/>
                    <a:pt x="18087" y="4965"/>
                  </a:cubicBezTo>
                  <a:cubicBezTo>
                    <a:pt x="18087" y="4745"/>
                    <a:pt x="17923" y="4635"/>
                    <a:pt x="17759" y="4635"/>
                  </a:cubicBezTo>
                  <a:cubicBezTo>
                    <a:pt x="17595" y="4635"/>
                    <a:pt x="17432" y="4745"/>
                    <a:pt x="17432" y="4965"/>
                  </a:cubicBezTo>
                  <a:cubicBezTo>
                    <a:pt x="17432" y="6989"/>
                    <a:pt x="15801" y="8620"/>
                    <a:pt x="13777" y="8620"/>
                  </a:cubicBezTo>
                  <a:lnTo>
                    <a:pt x="13705" y="8620"/>
                  </a:lnTo>
                  <a:cubicBezTo>
                    <a:pt x="11776" y="8716"/>
                    <a:pt x="10205" y="10216"/>
                    <a:pt x="10026" y="12144"/>
                  </a:cubicBezTo>
                  <a:cubicBezTo>
                    <a:pt x="8776" y="12073"/>
                    <a:pt x="7621" y="11478"/>
                    <a:pt x="6835" y="10513"/>
                  </a:cubicBezTo>
                  <a:cubicBezTo>
                    <a:pt x="9085" y="10168"/>
                    <a:pt x="10752" y="8239"/>
                    <a:pt x="10776" y="5965"/>
                  </a:cubicBezTo>
                  <a:cubicBezTo>
                    <a:pt x="10776" y="5745"/>
                    <a:pt x="10609" y="5635"/>
                    <a:pt x="10443" y="5635"/>
                  </a:cubicBezTo>
                  <a:cubicBezTo>
                    <a:pt x="10276" y="5635"/>
                    <a:pt x="10109" y="5745"/>
                    <a:pt x="10109" y="5965"/>
                  </a:cubicBezTo>
                  <a:cubicBezTo>
                    <a:pt x="10109" y="8049"/>
                    <a:pt x="8502" y="9775"/>
                    <a:pt x="6418" y="9918"/>
                  </a:cubicBezTo>
                  <a:cubicBezTo>
                    <a:pt x="6037" y="9239"/>
                    <a:pt x="5835" y="8477"/>
                    <a:pt x="5835" y="7715"/>
                  </a:cubicBezTo>
                  <a:cubicBezTo>
                    <a:pt x="5823" y="7507"/>
                    <a:pt x="5665" y="7403"/>
                    <a:pt x="5508" y="7403"/>
                  </a:cubicBezTo>
                  <a:cubicBezTo>
                    <a:pt x="5350" y="7403"/>
                    <a:pt x="5192" y="7507"/>
                    <a:pt x="5180" y="7715"/>
                  </a:cubicBezTo>
                  <a:cubicBezTo>
                    <a:pt x="5180" y="8108"/>
                    <a:pt x="5228" y="8513"/>
                    <a:pt x="5323" y="8906"/>
                  </a:cubicBezTo>
                  <a:cubicBezTo>
                    <a:pt x="2680" y="8668"/>
                    <a:pt x="656" y="6465"/>
                    <a:pt x="656" y="3810"/>
                  </a:cubicBezTo>
                  <a:cubicBezTo>
                    <a:pt x="656" y="3596"/>
                    <a:pt x="492" y="3489"/>
                    <a:pt x="328" y="3489"/>
                  </a:cubicBezTo>
                  <a:cubicBezTo>
                    <a:pt x="165" y="3489"/>
                    <a:pt x="1" y="3596"/>
                    <a:pt x="1" y="3810"/>
                  </a:cubicBezTo>
                  <a:cubicBezTo>
                    <a:pt x="1" y="6906"/>
                    <a:pt x="2442" y="9454"/>
                    <a:pt x="5537" y="9573"/>
                  </a:cubicBezTo>
                  <a:cubicBezTo>
                    <a:pt x="5621" y="9787"/>
                    <a:pt x="5716" y="10001"/>
                    <a:pt x="5835" y="10204"/>
                  </a:cubicBezTo>
                  <a:cubicBezTo>
                    <a:pt x="5835" y="10216"/>
                    <a:pt x="5835" y="10228"/>
                    <a:pt x="5835" y="10251"/>
                  </a:cubicBezTo>
                  <a:cubicBezTo>
                    <a:pt x="5835" y="10394"/>
                    <a:pt x="5930" y="10513"/>
                    <a:pt x="6061" y="10561"/>
                  </a:cubicBezTo>
                  <a:cubicBezTo>
                    <a:pt x="6954" y="11883"/>
                    <a:pt x="8419" y="12716"/>
                    <a:pt x="10014" y="12811"/>
                  </a:cubicBezTo>
                  <a:lnTo>
                    <a:pt x="10014" y="18276"/>
                  </a:lnTo>
                  <a:cubicBezTo>
                    <a:pt x="10014" y="18496"/>
                    <a:pt x="10178" y="18607"/>
                    <a:pt x="10342" y="18607"/>
                  </a:cubicBezTo>
                  <a:cubicBezTo>
                    <a:pt x="10505" y="18607"/>
                    <a:pt x="10669" y="18496"/>
                    <a:pt x="10669" y="18276"/>
                  </a:cubicBezTo>
                  <a:lnTo>
                    <a:pt x="10669" y="12514"/>
                  </a:lnTo>
                  <a:lnTo>
                    <a:pt x="10669" y="12454"/>
                  </a:lnTo>
                  <a:cubicBezTo>
                    <a:pt x="10704" y="10690"/>
                    <a:pt x="12133" y="9286"/>
                    <a:pt x="13889" y="9286"/>
                  </a:cubicBezTo>
                  <a:cubicBezTo>
                    <a:pt x="13911" y="9286"/>
                    <a:pt x="13933" y="9287"/>
                    <a:pt x="13955" y="9287"/>
                  </a:cubicBezTo>
                  <a:lnTo>
                    <a:pt x="13991" y="9287"/>
                  </a:lnTo>
                  <a:cubicBezTo>
                    <a:pt x="16491" y="9204"/>
                    <a:pt x="18789" y="7918"/>
                    <a:pt x="20146" y="5834"/>
                  </a:cubicBezTo>
                  <a:cubicBezTo>
                    <a:pt x="21027" y="5775"/>
                    <a:pt x="21885" y="5465"/>
                    <a:pt x="22599" y="4941"/>
                  </a:cubicBezTo>
                  <a:cubicBezTo>
                    <a:pt x="25076" y="4834"/>
                    <a:pt x="27028" y="2798"/>
                    <a:pt x="27028" y="322"/>
                  </a:cubicBezTo>
                  <a:cubicBezTo>
                    <a:pt x="27028" y="107"/>
                    <a:pt x="26864" y="0"/>
                    <a:pt x="267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7"/>
            <p:cNvSpPr/>
            <p:nvPr/>
          </p:nvSpPr>
          <p:spPr>
            <a:xfrm>
              <a:off x="7556879" y="3773750"/>
              <a:ext cx="670852" cy="331463"/>
            </a:xfrm>
            <a:custGeom>
              <a:avLst/>
              <a:gdLst/>
              <a:ahLst/>
              <a:cxnLst/>
              <a:rect l="l" t="t" r="r" b="b"/>
              <a:pathLst>
                <a:path w="20992" h="10372" extrusionOk="0">
                  <a:moveTo>
                    <a:pt x="10490" y="1"/>
                  </a:moveTo>
                  <a:cubicBezTo>
                    <a:pt x="4751" y="1"/>
                    <a:pt x="60" y="4621"/>
                    <a:pt x="1" y="10371"/>
                  </a:cubicBezTo>
                  <a:lnTo>
                    <a:pt x="20991" y="10371"/>
                  </a:lnTo>
                  <a:cubicBezTo>
                    <a:pt x="20920" y="4621"/>
                    <a:pt x="16241" y="1"/>
                    <a:pt x="104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7"/>
            <p:cNvSpPr/>
            <p:nvPr/>
          </p:nvSpPr>
          <p:spPr>
            <a:xfrm>
              <a:off x="7048175" y="3937244"/>
              <a:ext cx="1264015" cy="459038"/>
            </a:xfrm>
            <a:custGeom>
              <a:avLst/>
              <a:gdLst/>
              <a:ahLst/>
              <a:cxnLst/>
              <a:rect l="l" t="t" r="r" b="b"/>
              <a:pathLst>
                <a:path w="39553" h="14364" extrusionOk="0">
                  <a:moveTo>
                    <a:pt x="29054" y="0"/>
                  </a:moveTo>
                  <a:cubicBezTo>
                    <a:pt x="25569" y="0"/>
                    <a:pt x="22228" y="1749"/>
                    <a:pt x="20253" y="4791"/>
                  </a:cubicBezTo>
                  <a:cubicBezTo>
                    <a:pt x="18919" y="4183"/>
                    <a:pt x="17472" y="3862"/>
                    <a:pt x="16022" y="3862"/>
                  </a:cubicBezTo>
                  <a:cubicBezTo>
                    <a:pt x="15995" y="3862"/>
                    <a:pt x="15969" y="3862"/>
                    <a:pt x="15942" y="3862"/>
                  </a:cubicBezTo>
                  <a:cubicBezTo>
                    <a:pt x="15692" y="3862"/>
                    <a:pt x="15454" y="3874"/>
                    <a:pt x="15216" y="3886"/>
                  </a:cubicBezTo>
                  <a:cubicBezTo>
                    <a:pt x="13661" y="1497"/>
                    <a:pt x="11032" y="124"/>
                    <a:pt x="8289" y="124"/>
                  </a:cubicBezTo>
                  <a:cubicBezTo>
                    <a:pt x="7504" y="124"/>
                    <a:pt x="6710" y="236"/>
                    <a:pt x="5929" y="469"/>
                  </a:cubicBezTo>
                  <a:cubicBezTo>
                    <a:pt x="2417" y="1517"/>
                    <a:pt x="0" y="4743"/>
                    <a:pt x="0" y="8410"/>
                  </a:cubicBezTo>
                  <a:lnTo>
                    <a:pt x="7299" y="8410"/>
                  </a:lnTo>
                  <a:cubicBezTo>
                    <a:pt x="6084" y="10149"/>
                    <a:pt x="5441" y="12232"/>
                    <a:pt x="5453" y="14364"/>
                  </a:cubicBezTo>
                  <a:lnTo>
                    <a:pt x="26444" y="14364"/>
                  </a:lnTo>
                  <a:cubicBezTo>
                    <a:pt x="26444" y="13042"/>
                    <a:pt x="26194" y="11732"/>
                    <a:pt x="25706" y="10506"/>
                  </a:cubicBezTo>
                  <a:lnTo>
                    <a:pt x="39553" y="10494"/>
                  </a:lnTo>
                  <a:cubicBezTo>
                    <a:pt x="39553" y="5839"/>
                    <a:pt x="36493" y="1755"/>
                    <a:pt x="32028" y="433"/>
                  </a:cubicBezTo>
                  <a:cubicBezTo>
                    <a:pt x="31043" y="141"/>
                    <a:pt x="30043" y="0"/>
                    <a:pt x="290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930" name="Google Shape;1930;p47"/>
          <p:cNvGraphicFramePr/>
          <p:nvPr>
            <p:extLst>
              <p:ext uri="{D42A27DB-BD31-4B8C-83A1-F6EECF244321}">
                <p14:modId xmlns:p14="http://schemas.microsoft.com/office/powerpoint/2010/main" val="1108575763"/>
              </p:ext>
            </p:extLst>
          </p:nvPr>
        </p:nvGraphicFramePr>
        <p:xfrm>
          <a:off x="234838" y="746825"/>
          <a:ext cx="8674300" cy="4314575"/>
        </p:xfrm>
        <a:graphic>
          <a:graphicData uri="http://schemas.openxmlformats.org/drawingml/2006/table">
            <a:tbl>
              <a:tblPr>
                <a:noFill/>
                <a:tableStyleId>{A1ECA364-63A9-400B-864B-88780BBA4EA8}</a:tableStyleId>
              </a:tblPr>
              <a:tblGrid>
                <a:gridCol w="1585850">
                  <a:extLst>
                    <a:ext uri="{9D8B030D-6E8A-4147-A177-3AD203B41FA5}">
                      <a16:colId xmlns:a16="http://schemas.microsoft.com/office/drawing/2014/main" val="20000"/>
                    </a:ext>
                  </a:extLst>
                </a:gridCol>
                <a:gridCol w="3499025">
                  <a:extLst>
                    <a:ext uri="{9D8B030D-6E8A-4147-A177-3AD203B41FA5}">
                      <a16:colId xmlns:a16="http://schemas.microsoft.com/office/drawing/2014/main" val="20001"/>
                    </a:ext>
                  </a:extLst>
                </a:gridCol>
                <a:gridCol w="1616875">
                  <a:extLst>
                    <a:ext uri="{9D8B030D-6E8A-4147-A177-3AD203B41FA5}">
                      <a16:colId xmlns:a16="http://schemas.microsoft.com/office/drawing/2014/main" val="20002"/>
                    </a:ext>
                  </a:extLst>
                </a:gridCol>
                <a:gridCol w="1972550">
                  <a:extLst>
                    <a:ext uri="{9D8B030D-6E8A-4147-A177-3AD203B41FA5}">
                      <a16:colId xmlns:a16="http://schemas.microsoft.com/office/drawing/2014/main" val="20003"/>
                    </a:ext>
                  </a:extLst>
                </a:gridCol>
              </a:tblGrid>
              <a:tr h="564150">
                <a:tc>
                  <a:txBody>
                    <a:bodyPr/>
                    <a:lstStyle/>
                    <a:p>
                      <a:pPr marL="0" lvl="0" indent="0" algn="ctr" rtl="0">
                        <a:spcBef>
                          <a:spcPts val="0"/>
                        </a:spcBef>
                        <a:spcAft>
                          <a:spcPts val="0"/>
                        </a:spcAft>
                        <a:buNone/>
                      </a:pPr>
                      <a:r>
                        <a:rPr lang="en" sz="2000" b="1">
                          <a:solidFill>
                            <a:schemeClr val="accent2"/>
                          </a:solidFill>
                          <a:latin typeface="Do Hyeon"/>
                          <a:ea typeface="Do Hyeon"/>
                          <a:cs typeface="Do Hyeon"/>
                          <a:sym typeface="Do Hyeon"/>
                        </a:rPr>
                        <a:t>출처</a:t>
                      </a:r>
                      <a:endParaRPr sz="2000" b="1">
                        <a:solidFill>
                          <a:schemeClr val="accent2"/>
                        </a:solidFill>
                        <a:latin typeface="Do Hyeon"/>
                        <a:ea typeface="Do Hyeon"/>
                        <a:cs typeface="Do Hyeon"/>
                        <a:sym typeface="Do Hyeon"/>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accent2"/>
                          </a:solidFill>
                          <a:latin typeface="Do Hyeon"/>
                          <a:ea typeface="Do Hyeon"/>
                          <a:cs typeface="Do Hyeon"/>
                          <a:sym typeface="Do Hyeon"/>
                        </a:rPr>
                        <a:t>데이터이름</a:t>
                      </a:r>
                      <a:endParaRPr sz="2000" b="1">
                        <a:solidFill>
                          <a:schemeClr val="accent2"/>
                        </a:solidFill>
                        <a:latin typeface="Do Hyeon"/>
                        <a:ea typeface="Do Hyeon"/>
                        <a:cs typeface="Do Hyeon"/>
                        <a:sym typeface="Do Hyeon"/>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accent2"/>
                          </a:solidFill>
                          <a:latin typeface="Do Hyeon"/>
                          <a:ea typeface="Do Hyeon"/>
                          <a:cs typeface="Do Hyeon"/>
                          <a:sym typeface="Do Hyeon"/>
                        </a:rPr>
                        <a:t>제공 형태</a:t>
                      </a:r>
                      <a:endParaRPr sz="2000" b="1">
                        <a:solidFill>
                          <a:schemeClr val="accent2"/>
                        </a:solidFill>
                        <a:latin typeface="Do Hyeon"/>
                        <a:ea typeface="Do Hyeon"/>
                        <a:cs typeface="Do Hyeon"/>
                        <a:sym typeface="Do Hyeon"/>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accent2"/>
                          </a:solidFill>
                          <a:latin typeface="Do Hyeon"/>
                          <a:ea typeface="Do Hyeon"/>
                          <a:cs typeface="Do Hyeon"/>
                          <a:sym typeface="Do Hyeon"/>
                        </a:rPr>
                        <a:t>요약</a:t>
                      </a:r>
                      <a:endParaRPr sz="2000" b="1">
                        <a:solidFill>
                          <a:schemeClr val="accent2"/>
                        </a:solidFill>
                        <a:latin typeface="Do Hyeon"/>
                        <a:ea typeface="Do Hyeon"/>
                        <a:cs typeface="Do Hyeon"/>
                        <a:sym typeface="Do Hyeon"/>
                      </a:endParaRPr>
                    </a:p>
                  </a:txBody>
                  <a:tcPr marL="91425" marR="91425" marT="91425" marB="91425" anchor="ctr">
                    <a:lnL w="28575" cap="flat" cmpd="sng">
                      <a:solidFill>
                        <a:schemeClr val="accent2">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627450">
                <a:tc rowSpan="5">
                  <a:txBody>
                    <a:bodyPr/>
                    <a:lstStyle/>
                    <a:p>
                      <a:pPr marL="0" lvl="0" indent="0" algn="ctr" rtl="0">
                        <a:spcBef>
                          <a:spcPts val="0"/>
                        </a:spcBef>
                        <a:spcAft>
                          <a:spcPts val="0"/>
                        </a:spcAft>
                        <a:buNone/>
                      </a:pPr>
                      <a:r>
                        <a:rPr lang="en" sz="1600" b="1">
                          <a:solidFill>
                            <a:schemeClr val="accent1"/>
                          </a:solidFill>
                          <a:latin typeface="Do Hyeon"/>
                          <a:ea typeface="Do Hyeon"/>
                          <a:cs typeface="Do Hyeon"/>
                          <a:sym typeface="Do Hyeon"/>
                        </a:rPr>
                        <a:t>서울 </a:t>
                      </a:r>
                      <a:br>
                        <a:rPr lang="en" sz="1600" b="1">
                          <a:solidFill>
                            <a:schemeClr val="accent1"/>
                          </a:solidFill>
                          <a:latin typeface="Do Hyeon"/>
                          <a:ea typeface="Do Hyeon"/>
                          <a:cs typeface="Do Hyeon"/>
                          <a:sym typeface="Do Hyeon"/>
                        </a:rPr>
                      </a:br>
                      <a:r>
                        <a:rPr lang="en" sz="1600" b="1">
                          <a:solidFill>
                            <a:schemeClr val="accent1"/>
                          </a:solidFill>
                          <a:latin typeface="Do Hyeon"/>
                          <a:ea typeface="Do Hyeon"/>
                          <a:cs typeface="Do Hyeon"/>
                          <a:sym typeface="Do Hyeon"/>
                        </a:rPr>
                        <a:t>열린데이터 광장</a:t>
                      </a:r>
                      <a:endParaRPr sz="1600" b="1">
                        <a:solidFill>
                          <a:schemeClr val="accent1"/>
                        </a:solidFill>
                        <a:latin typeface="Do Hyeon"/>
                        <a:ea typeface="Do Hyeon"/>
                        <a:cs typeface="Do Hyeon"/>
                        <a:sym typeface="Do Hyeon"/>
                      </a:endParaRPr>
                    </a:p>
                    <a:p>
                      <a:pPr marL="0" lvl="0" indent="0" algn="ctr" rtl="0">
                        <a:spcBef>
                          <a:spcPts val="0"/>
                        </a:spcBef>
                        <a:spcAft>
                          <a:spcPts val="0"/>
                        </a:spcAft>
                        <a:buNone/>
                      </a:pPr>
                      <a:endParaRPr sz="1700">
                        <a:latin typeface="Do Hyeon"/>
                        <a:ea typeface="Do Hyeon"/>
                        <a:cs typeface="Do Hyeon"/>
                        <a:sym typeface="Do Hye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accent1"/>
                      </a:solidFill>
                      <a:prstDash val="solid"/>
                      <a:round/>
                      <a:headEnd type="none" w="sm" len="sm"/>
                      <a:tailEnd type="none" w="sm" len="sm"/>
                    </a:lnR>
                    <a:lnT w="28575" cap="flat" cmpd="sng">
                      <a:solidFill>
                        <a:schemeClr val="accent2"/>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dk1"/>
                          </a:solidFill>
                          <a:latin typeface="Do Hyeon"/>
                          <a:ea typeface="Do Hyeon"/>
                          <a:cs typeface="Do Hyeon"/>
                          <a:sym typeface="Do Hyeon"/>
                        </a:rPr>
                        <a:t>서울특별시 우리마을가게 상권분석서비스 지역/상권별 현황 중 개/폐업수(률)</a:t>
                      </a:r>
                      <a:endParaRPr sz="1500">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28575" cap="flat" cmpd="sng">
                      <a:solidFill>
                        <a:schemeClr val="accent2"/>
                      </a:solidFill>
                      <a:prstDash val="solid"/>
                      <a:round/>
                      <a:headEnd type="none" w="sm" len="sm"/>
                      <a:tailEnd type="none" w="sm" len="sm"/>
                    </a:lnT>
                    <a:lnB w="9525"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dk1"/>
                          </a:solidFill>
                          <a:latin typeface="Do Hyeon"/>
                          <a:ea typeface="Do Hyeon"/>
                          <a:cs typeface="Do Hyeon"/>
                          <a:sym typeface="Do Hyeon"/>
                        </a:rPr>
                        <a:t>json</a:t>
                      </a:r>
                      <a:endParaRPr sz="1500">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28575" cap="flat" cmpd="sng">
                      <a:solidFill>
                        <a:schemeClr val="accent2"/>
                      </a:solidFill>
                      <a:prstDash val="solid"/>
                      <a:round/>
                      <a:headEnd type="none" w="sm" len="sm"/>
                      <a:tailEnd type="none" w="sm" len="sm"/>
                    </a:lnT>
                    <a:lnB w="9525"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accent2"/>
                          </a:solidFill>
                          <a:latin typeface="Do Hyeon"/>
                          <a:ea typeface="Do Hyeon"/>
                          <a:cs typeface="Do Hyeon"/>
                          <a:sym typeface="Do Hyeon"/>
                        </a:rPr>
                        <a:t>웹크롤링</a:t>
                      </a:r>
                      <a:r>
                        <a:rPr lang="en" sz="1500">
                          <a:solidFill>
                            <a:schemeClr val="dk1"/>
                          </a:solidFill>
                          <a:latin typeface="Do Hyeon"/>
                          <a:ea typeface="Do Hyeon"/>
                          <a:cs typeface="Do Hyeon"/>
                          <a:sym typeface="Do Hyeon"/>
                        </a:rPr>
                        <a:t> 이용</a:t>
                      </a:r>
                      <a:endParaRPr sz="1500">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2"/>
                      </a:solidFill>
                      <a:prstDash val="solid"/>
                      <a:round/>
                      <a:headEnd type="none" w="sm" len="sm"/>
                      <a:tailEnd type="none" w="sm" len="sm"/>
                    </a:lnT>
                    <a:lnB w="9525" cap="flat" cmpd="sng" algn="ctr">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504425">
                <a:tc vMerge="1">
                  <a:txBody>
                    <a:bodyPr/>
                    <a:lstStyle/>
                    <a:p>
                      <a:endParaRPr lang="ko-KR"/>
                    </a:p>
                  </a:txBody>
                  <a:tcPr/>
                </a:tc>
                <a:tc>
                  <a:txBody>
                    <a:bodyPr/>
                    <a:lstStyle/>
                    <a:p>
                      <a:pPr rtl="0" fontAlgn="ctr">
                        <a:spcBef>
                          <a:spcPts val="0"/>
                        </a:spcBef>
                        <a:spcAft>
                          <a:spcPts val="0"/>
                        </a:spcAft>
                      </a:pPr>
                      <a:r>
                        <a:rPr lang="ko-KR" altLang="en-US" sz="1500" b="0" i="0" u="none" strike="noStrike" dirty="0">
                          <a:solidFill>
                            <a:srgbClr val="0E3F4D"/>
                          </a:solidFill>
                          <a:effectLst/>
                          <a:latin typeface="Do Hyeon" panose="020B0600000101010101" charset="-127"/>
                          <a:ea typeface="Do Hyeon" panose="020B0600000101010101" charset="-127"/>
                        </a:rPr>
                        <a:t>서울특별시 병원 인허가 정보</a:t>
                      </a:r>
                      <a:endParaRPr lang="ko-KR" altLang="en-US" dirty="0">
                        <a:effectLst/>
                      </a:endParaRPr>
                    </a:p>
                  </a:txBody>
                  <a:tcPr marL="95250" marR="95250" marT="95250" marB="9525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algn="ctr" rtl="0" fontAlgn="ctr">
                        <a:spcBef>
                          <a:spcPts val="0"/>
                        </a:spcBef>
                        <a:spcAft>
                          <a:spcPts val="0"/>
                        </a:spcAft>
                      </a:pPr>
                      <a:r>
                        <a:rPr lang="en-US" sz="1500" b="0" i="0" u="none" strike="noStrike">
                          <a:solidFill>
                            <a:srgbClr val="0E3F4D"/>
                          </a:solidFill>
                          <a:effectLst/>
                          <a:latin typeface="Do Hyeon" panose="020B0600000101010101" charset="-127"/>
                          <a:ea typeface="Do Hyeon" panose="020B0600000101010101" charset="-127"/>
                        </a:rPr>
                        <a:t>csv</a:t>
                      </a:r>
                      <a:endParaRPr lang="en-US">
                        <a:effectLst/>
                      </a:endParaRPr>
                    </a:p>
                  </a:txBody>
                  <a:tcPr marL="95250" marR="95250" marT="95250" marB="95250"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algn="ctr" rtl="0" fontAlgn="ctr">
                        <a:spcBef>
                          <a:spcPts val="0"/>
                        </a:spcBef>
                        <a:spcAft>
                          <a:spcPts val="0"/>
                        </a:spcAft>
                      </a:pPr>
                      <a:r>
                        <a:rPr lang="ko-KR" altLang="en-US" sz="1500" b="0" i="0" u="none" strike="noStrike" dirty="0">
                          <a:solidFill>
                            <a:srgbClr val="0E3F4D"/>
                          </a:solidFill>
                          <a:effectLst/>
                          <a:latin typeface="Do Hyeon" panose="020B0600000101010101" charset="-127"/>
                          <a:ea typeface="Do Hyeon" panose="020B0600000101010101" charset="-127"/>
                        </a:rPr>
                        <a:t>구별 병원 정보</a:t>
                      </a:r>
                      <a:endParaRPr lang="ko-KR" altLang="en-US" dirty="0">
                        <a:effectLst/>
                      </a:endParaRPr>
                    </a:p>
                  </a:txBody>
                  <a:tcPr marL="95250" marR="95250" marT="95250" marB="95250" anchor="ctr">
                    <a:lnL w="952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627450">
                <a:tc vMerge="1">
                  <a:txBody>
                    <a:bodyPr/>
                    <a:lstStyle/>
                    <a:p>
                      <a:endParaRPr lang="ko-KR"/>
                    </a:p>
                  </a:txBody>
                  <a:tcPr/>
                </a:tc>
                <a:tc>
                  <a:txBody>
                    <a:bodyPr/>
                    <a:lstStyle/>
                    <a:p>
                      <a:pPr marL="0" lvl="0" indent="0" algn="l" rtl="0">
                        <a:spcBef>
                          <a:spcPts val="0"/>
                        </a:spcBef>
                        <a:spcAft>
                          <a:spcPts val="0"/>
                        </a:spcAft>
                        <a:buNone/>
                      </a:pPr>
                      <a:r>
                        <a:rPr lang="en" sz="1500">
                          <a:solidFill>
                            <a:schemeClr val="dk1"/>
                          </a:solidFill>
                          <a:latin typeface="Do Hyeon"/>
                          <a:ea typeface="Do Hyeon"/>
                          <a:cs typeface="Do Hyeon"/>
                          <a:sym typeface="Do Hyeon"/>
                        </a:rPr>
                        <a:t>서울시 등록외국인 현황 (연령별/구별) 통계</a:t>
                      </a:r>
                      <a:endParaRPr sz="1500">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dk1"/>
                          </a:solidFill>
                          <a:latin typeface="Do Hyeon"/>
                          <a:ea typeface="Do Hyeon"/>
                          <a:cs typeface="Do Hyeon"/>
                          <a:sym typeface="Do Hyeon"/>
                        </a:rPr>
                        <a:t>csv</a:t>
                      </a:r>
                      <a:endParaRPr sz="1500">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dk1"/>
                          </a:solidFill>
                          <a:latin typeface="Do Hyeon"/>
                          <a:ea typeface="Do Hyeon"/>
                          <a:cs typeface="Do Hyeon"/>
                          <a:sym typeface="Do Hyeon"/>
                        </a:rPr>
                        <a:t>구별로 구분하여 연령별 통계</a:t>
                      </a:r>
                      <a:endParaRPr sz="1500">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563875">
                <a:tc vMerge="1">
                  <a:txBody>
                    <a:bodyPr/>
                    <a:lstStyle/>
                    <a:p>
                      <a:endParaRPr lang="ko-KR"/>
                    </a:p>
                  </a:txBody>
                  <a:tcPr/>
                </a:tc>
                <a:tc>
                  <a:txBody>
                    <a:bodyPr/>
                    <a:lstStyle/>
                    <a:p>
                      <a:pPr marL="0" lvl="0" indent="0" algn="l" rtl="0">
                        <a:spcBef>
                          <a:spcPts val="0"/>
                        </a:spcBef>
                        <a:spcAft>
                          <a:spcPts val="0"/>
                        </a:spcAft>
                        <a:buNone/>
                      </a:pPr>
                      <a:r>
                        <a:rPr lang="en" sz="1500">
                          <a:solidFill>
                            <a:schemeClr val="dk1"/>
                          </a:solidFill>
                          <a:latin typeface="Do Hyeon"/>
                          <a:ea typeface="Do Hyeon"/>
                          <a:cs typeface="Do Hyeon"/>
                          <a:sym typeface="Do Hyeon"/>
                        </a:rPr>
                        <a:t>서울시 주민등록인구 정보 (연령대)</a:t>
                      </a:r>
                      <a:endParaRPr sz="1500">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dk1"/>
                          </a:solidFill>
                          <a:latin typeface="Do Hyeon"/>
                          <a:ea typeface="Do Hyeon"/>
                          <a:cs typeface="Do Hyeon"/>
                          <a:sym typeface="Do Hyeon"/>
                        </a:rPr>
                        <a:t>csv</a:t>
                      </a:r>
                      <a:endParaRPr sz="1500">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dk1"/>
                          </a:solidFill>
                          <a:latin typeface="Do Hyeon"/>
                          <a:ea typeface="Do Hyeon"/>
                          <a:cs typeface="Do Hyeon"/>
                          <a:sym typeface="Do Hyeon"/>
                        </a:rPr>
                        <a:t>읍면동별 5살 구간으로 나누어진 연령별 통계</a:t>
                      </a:r>
                      <a:endParaRPr sz="1500">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1299725">
                <a:tc vMerge="1">
                  <a:txBody>
                    <a:bodyPr/>
                    <a:lstStyle/>
                    <a:p>
                      <a:endParaRPr lang="ko-KR"/>
                    </a:p>
                  </a:txBody>
                  <a:tcPr/>
                </a:tc>
                <a:tc>
                  <a:txBody>
                    <a:bodyPr/>
                    <a:lstStyle/>
                    <a:p>
                      <a:pPr marL="0" lvl="0" indent="0" algn="l" rtl="0">
                        <a:spcBef>
                          <a:spcPts val="0"/>
                        </a:spcBef>
                        <a:spcAft>
                          <a:spcPts val="0"/>
                        </a:spcAft>
                        <a:buNone/>
                      </a:pPr>
                      <a:r>
                        <a:rPr lang="en">
                          <a:solidFill>
                            <a:schemeClr val="dk1"/>
                          </a:solidFill>
                          <a:latin typeface="Do Hyeon"/>
                          <a:ea typeface="Do Hyeon"/>
                          <a:cs typeface="Do Hyeon"/>
                          <a:sym typeface="Do Hyeon"/>
                        </a:rPr>
                        <a:t>서울시 매장용빌딩 임대료·공실률 및 수익률 통계</a:t>
                      </a:r>
                      <a:endParaRPr sz="1500">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dk1"/>
                          </a:solidFill>
                          <a:latin typeface="Do Hyeon"/>
                          <a:ea typeface="Do Hyeon"/>
                          <a:cs typeface="Do Hyeon"/>
                          <a:sym typeface="Do Hyeon"/>
                        </a:rPr>
                        <a:t>xls</a:t>
                      </a:r>
                      <a:endParaRPr sz="1500">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500" dirty="0">
                          <a:solidFill>
                            <a:schemeClr val="dk1"/>
                          </a:solidFill>
                          <a:latin typeface="Do Hyeon"/>
                          <a:ea typeface="Do Hyeon"/>
                          <a:cs typeface="Do Hyeon"/>
                          <a:sym typeface="Do Hyeon"/>
                        </a:rPr>
                        <a:t>상권별로 임대료, 공실률, 투자수익률, 소득수익률, 자본수익률 구분</a:t>
                      </a:r>
                      <a:br>
                        <a:rPr lang="en" sz="1500" dirty="0">
                          <a:solidFill>
                            <a:schemeClr val="dk1"/>
                          </a:solidFill>
                          <a:latin typeface="Do Hyeon"/>
                          <a:ea typeface="Do Hyeon"/>
                          <a:cs typeface="Do Hyeon"/>
                          <a:sym typeface="Do Hyeon"/>
                        </a:rPr>
                      </a:br>
                      <a:r>
                        <a:rPr lang="en" sz="1500" dirty="0">
                          <a:solidFill>
                            <a:schemeClr val="accent2"/>
                          </a:solidFill>
                          <a:latin typeface="Do Hyeon"/>
                          <a:ea typeface="Do Hyeon"/>
                          <a:cs typeface="Do Hyeon"/>
                          <a:sym typeface="Do Hyeon"/>
                        </a:rPr>
                        <a:t>(원본 데이터에서 </a:t>
                      </a:r>
                      <a:br>
                        <a:rPr lang="en" sz="1500" dirty="0">
                          <a:solidFill>
                            <a:schemeClr val="accent2"/>
                          </a:solidFill>
                          <a:latin typeface="Do Hyeon"/>
                          <a:ea typeface="Do Hyeon"/>
                          <a:cs typeface="Do Hyeon"/>
                          <a:sym typeface="Do Hyeon"/>
                        </a:rPr>
                      </a:br>
                      <a:r>
                        <a:rPr lang="en" sz="1500" dirty="0">
                          <a:solidFill>
                            <a:schemeClr val="accent2"/>
                          </a:solidFill>
                          <a:latin typeface="Do Hyeon"/>
                          <a:ea typeface="Do Hyeon"/>
                          <a:cs typeface="Do Hyeon"/>
                          <a:sym typeface="Do Hyeon"/>
                        </a:rPr>
                        <a:t>5개구가 </a:t>
                      </a:r>
                      <a:r>
                        <a:rPr lang="en" sz="1500" u="sng" dirty="0">
                          <a:solidFill>
                            <a:schemeClr val="accent2"/>
                          </a:solidFill>
                          <a:latin typeface="Do Hyeon"/>
                          <a:ea typeface="Do Hyeon"/>
                          <a:cs typeface="Do Hyeon"/>
                          <a:sym typeface="Do Hyeon"/>
                        </a:rPr>
                        <a:t>생략</a:t>
                      </a:r>
                      <a:r>
                        <a:rPr lang="en" sz="1500" dirty="0">
                          <a:solidFill>
                            <a:schemeClr val="accent2"/>
                          </a:solidFill>
                          <a:latin typeface="Do Hyeon"/>
                          <a:ea typeface="Do Hyeon"/>
                          <a:cs typeface="Do Hyeon"/>
                          <a:sym typeface="Do Hyeon"/>
                        </a:rPr>
                        <a:t>됨)</a:t>
                      </a:r>
                      <a:endParaRPr sz="1500" dirty="0">
                        <a:solidFill>
                          <a:schemeClr val="accent2"/>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48"/>
          <p:cNvSpPr txBox="1">
            <a:spLocks noGrp="1"/>
          </p:cNvSpPr>
          <p:nvPr>
            <p:ph type="title"/>
          </p:nvPr>
        </p:nvSpPr>
        <p:spPr>
          <a:xfrm>
            <a:off x="1038525" y="415353"/>
            <a:ext cx="7066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D</a:t>
            </a:r>
            <a:r>
              <a:rPr lang="en"/>
              <a:t>ATA </a:t>
            </a:r>
            <a:r>
              <a:rPr lang="en">
                <a:solidFill>
                  <a:schemeClr val="accent2"/>
                </a:solidFill>
              </a:rPr>
              <a:t>P</a:t>
            </a:r>
            <a:r>
              <a:rPr lang="en"/>
              <a:t>IPELINE</a:t>
            </a:r>
            <a:endParaRPr/>
          </a:p>
        </p:txBody>
      </p:sp>
      <p:cxnSp>
        <p:nvCxnSpPr>
          <p:cNvPr id="1936" name="Google Shape;1936;p48"/>
          <p:cNvCxnSpPr/>
          <p:nvPr/>
        </p:nvCxnSpPr>
        <p:spPr>
          <a:xfrm>
            <a:off x="1762763" y="2407225"/>
            <a:ext cx="0" cy="409200"/>
          </a:xfrm>
          <a:prstGeom prst="straightConnector1">
            <a:avLst/>
          </a:prstGeom>
          <a:noFill/>
          <a:ln w="9525" cap="flat" cmpd="sng">
            <a:solidFill>
              <a:schemeClr val="dk2"/>
            </a:solidFill>
            <a:prstDash val="dash"/>
            <a:round/>
            <a:headEnd type="none" w="med" len="med"/>
            <a:tailEnd type="none" w="med" len="med"/>
          </a:ln>
        </p:spPr>
      </p:cxnSp>
      <p:sp>
        <p:nvSpPr>
          <p:cNvPr id="1937" name="Google Shape;1937;p48"/>
          <p:cNvSpPr txBox="1"/>
          <p:nvPr/>
        </p:nvSpPr>
        <p:spPr>
          <a:xfrm>
            <a:off x="634750" y="3339050"/>
            <a:ext cx="2256000" cy="43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Do Hyeon"/>
                <a:ea typeface="Do Hyeon"/>
                <a:cs typeface="Do Hyeon"/>
                <a:sym typeface="Do Hyeon"/>
              </a:rPr>
              <a:t>수집</a:t>
            </a:r>
            <a:endParaRPr sz="2000" b="1">
              <a:solidFill>
                <a:schemeClr val="accent1"/>
              </a:solidFill>
              <a:latin typeface="Do Hyeon"/>
              <a:ea typeface="Do Hyeon"/>
              <a:cs typeface="Do Hyeon"/>
              <a:sym typeface="Do Hyeon"/>
            </a:endParaRPr>
          </a:p>
        </p:txBody>
      </p:sp>
      <p:cxnSp>
        <p:nvCxnSpPr>
          <p:cNvPr id="1938" name="Google Shape;1938;p48"/>
          <p:cNvCxnSpPr/>
          <p:nvPr/>
        </p:nvCxnSpPr>
        <p:spPr>
          <a:xfrm>
            <a:off x="1762775" y="2816475"/>
            <a:ext cx="0" cy="449400"/>
          </a:xfrm>
          <a:prstGeom prst="straightConnector1">
            <a:avLst/>
          </a:prstGeom>
          <a:noFill/>
          <a:ln w="9525" cap="flat" cmpd="sng">
            <a:solidFill>
              <a:schemeClr val="dk2"/>
            </a:solidFill>
            <a:prstDash val="dash"/>
            <a:round/>
            <a:headEnd type="none" w="med" len="med"/>
            <a:tailEnd type="none" w="med" len="med"/>
          </a:ln>
        </p:spPr>
      </p:cxnSp>
      <p:cxnSp>
        <p:nvCxnSpPr>
          <p:cNvPr id="1939" name="Google Shape;1939;p48"/>
          <p:cNvCxnSpPr/>
          <p:nvPr/>
        </p:nvCxnSpPr>
        <p:spPr>
          <a:xfrm>
            <a:off x="3635588" y="2407225"/>
            <a:ext cx="0" cy="409200"/>
          </a:xfrm>
          <a:prstGeom prst="straightConnector1">
            <a:avLst/>
          </a:prstGeom>
          <a:noFill/>
          <a:ln w="9525" cap="flat" cmpd="sng">
            <a:solidFill>
              <a:schemeClr val="dk2"/>
            </a:solidFill>
            <a:prstDash val="dash"/>
            <a:round/>
            <a:headEnd type="none" w="med" len="med"/>
            <a:tailEnd type="none" w="med" len="med"/>
          </a:ln>
        </p:spPr>
      </p:cxnSp>
      <p:cxnSp>
        <p:nvCxnSpPr>
          <p:cNvPr id="1940" name="Google Shape;1940;p48"/>
          <p:cNvCxnSpPr/>
          <p:nvPr/>
        </p:nvCxnSpPr>
        <p:spPr>
          <a:xfrm>
            <a:off x="3635600" y="2816475"/>
            <a:ext cx="0" cy="449400"/>
          </a:xfrm>
          <a:prstGeom prst="straightConnector1">
            <a:avLst/>
          </a:prstGeom>
          <a:noFill/>
          <a:ln w="9525" cap="flat" cmpd="sng">
            <a:solidFill>
              <a:schemeClr val="dk2"/>
            </a:solidFill>
            <a:prstDash val="dash"/>
            <a:round/>
            <a:headEnd type="none" w="med" len="med"/>
            <a:tailEnd type="none" w="med" len="med"/>
          </a:ln>
        </p:spPr>
      </p:cxnSp>
      <p:sp>
        <p:nvSpPr>
          <p:cNvPr id="1941" name="Google Shape;1941;p48"/>
          <p:cNvSpPr txBox="1"/>
          <p:nvPr/>
        </p:nvSpPr>
        <p:spPr>
          <a:xfrm>
            <a:off x="2507613" y="1911138"/>
            <a:ext cx="2256000" cy="43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Do Hyeon"/>
                <a:ea typeface="Do Hyeon"/>
                <a:cs typeface="Do Hyeon"/>
                <a:sym typeface="Do Hyeon"/>
              </a:rPr>
              <a:t>적재</a:t>
            </a:r>
            <a:endParaRPr sz="2000" b="1">
              <a:solidFill>
                <a:schemeClr val="accent1"/>
              </a:solidFill>
              <a:latin typeface="Do Hyeon"/>
              <a:ea typeface="Do Hyeon"/>
              <a:cs typeface="Do Hyeon"/>
              <a:sym typeface="Do Hyeon"/>
            </a:endParaRPr>
          </a:p>
        </p:txBody>
      </p:sp>
      <p:cxnSp>
        <p:nvCxnSpPr>
          <p:cNvPr id="1942" name="Google Shape;1942;p48"/>
          <p:cNvCxnSpPr/>
          <p:nvPr/>
        </p:nvCxnSpPr>
        <p:spPr>
          <a:xfrm>
            <a:off x="5508413" y="2407225"/>
            <a:ext cx="0" cy="409200"/>
          </a:xfrm>
          <a:prstGeom prst="straightConnector1">
            <a:avLst/>
          </a:prstGeom>
          <a:noFill/>
          <a:ln w="9525" cap="flat" cmpd="sng">
            <a:solidFill>
              <a:schemeClr val="dk2"/>
            </a:solidFill>
            <a:prstDash val="dash"/>
            <a:round/>
            <a:headEnd type="none" w="med" len="med"/>
            <a:tailEnd type="none" w="med" len="med"/>
          </a:ln>
        </p:spPr>
      </p:cxnSp>
      <p:sp>
        <p:nvSpPr>
          <p:cNvPr id="1943" name="Google Shape;1943;p48"/>
          <p:cNvSpPr txBox="1"/>
          <p:nvPr/>
        </p:nvSpPr>
        <p:spPr>
          <a:xfrm>
            <a:off x="4380413" y="3339050"/>
            <a:ext cx="2256000" cy="43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Do Hyeon"/>
                <a:ea typeface="Do Hyeon"/>
                <a:cs typeface="Do Hyeon"/>
                <a:sym typeface="Do Hyeon"/>
              </a:rPr>
              <a:t>처리</a:t>
            </a:r>
            <a:endParaRPr sz="2000" b="1">
              <a:solidFill>
                <a:schemeClr val="accent1"/>
              </a:solidFill>
              <a:latin typeface="Do Hyeon"/>
              <a:ea typeface="Do Hyeon"/>
              <a:cs typeface="Do Hyeon"/>
              <a:sym typeface="Do Hyeon"/>
            </a:endParaRPr>
          </a:p>
        </p:txBody>
      </p:sp>
      <p:cxnSp>
        <p:nvCxnSpPr>
          <p:cNvPr id="1944" name="Google Shape;1944;p48"/>
          <p:cNvCxnSpPr/>
          <p:nvPr/>
        </p:nvCxnSpPr>
        <p:spPr>
          <a:xfrm>
            <a:off x="5508425" y="2816475"/>
            <a:ext cx="0" cy="449400"/>
          </a:xfrm>
          <a:prstGeom prst="straightConnector1">
            <a:avLst/>
          </a:prstGeom>
          <a:noFill/>
          <a:ln w="9525" cap="flat" cmpd="sng">
            <a:solidFill>
              <a:schemeClr val="dk2"/>
            </a:solidFill>
            <a:prstDash val="dash"/>
            <a:round/>
            <a:headEnd type="none" w="med" len="med"/>
            <a:tailEnd type="none" w="med" len="med"/>
          </a:ln>
        </p:spPr>
      </p:cxnSp>
      <p:cxnSp>
        <p:nvCxnSpPr>
          <p:cNvPr id="1945" name="Google Shape;1945;p48"/>
          <p:cNvCxnSpPr/>
          <p:nvPr/>
        </p:nvCxnSpPr>
        <p:spPr>
          <a:xfrm>
            <a:off x="7381238" y="2407225"/>
            <a:ext cx="0" cy="409200"/>
          </a:xfrm>
          <a:prstGeom prst="straightConnector1">
            <a:avLst/>
          </a:prstGeom>
          <a:noFill/>
          <a:ln w="9525" cap="flat" cmpd="sng">
            <a:solidFill>
              <a:schemeClr val="dk2"/>
            </a:solidFill>
            <a:prstDash val="dash"/>
            <a:round/>
            <a:headEnd type="none" w="med" len="med"/>
            <a:tailEnd type="none" w="med" len="med"/>
          </a:ln>
        </p:spPr>
      </p:cxnSp>
      <p:cxnSp>
        <p:nvCxnSpPr>
          <p:cNvPr id="1946" name="Google Shape;1946;p48"/>
          <p:cNvCxnSpPr/>
          <p:nvPr/>
        </p:nvCxnSpPr>
        <p:spPr>
          <a:xfrm>
            <a:off x="7381250" y="2816475"/>
            <a:ext cx="0" cy="449400"/>
          </a:xfrm>
          <a:prstGeom prst="straightConnector1">
            <a:avLst/>
          </a:prstGeom>
          <a:noFill/>
          <a:ln w="9525" cap="flat" cmpd="sng">
            <a:solidFill>
              <a:schemeClr val="dk2"/>
            </a:solidFill>
            <a:prstDash val="dash"/>
            <a:round/>
            <a:headEnd type="none" w="med" len="med"/>
            <a:tailEnd type="none" w="med" len="med"/>
          </a:ln>
        </p:spPr>
      </p:cxnSp>
      <p:sp>
        <p:nvSpPr>
          <p:cNvPr id="1947" name="Google Shape;1947;p48"/>
          <p:cNvSpPr txBox="1"/>
          <p:nvPr/>
        </p:nvSpPr>
        <p:spPr>
          <a:xfrm>
            <a:off x="6253513" y="1947700"/>
            <a:ext cx="2256000" cy="43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Do Hyeon"/>
                <a:ea typeface="Do Hyeon"/>
                <a:cs typeface="Do Hyeon"/>
                <a:sym typeface="Do Hyeon"/>
              </a:rPr>
              <a:t>시각화/저장</a:t>
            </a:r>
            <a:endParaRPr sz="2000" b="1">
              <a:solidFill>
                <a:schemeClr val="accent1"/>
              </a:solidFill>
              <a:latin typeface="Do Hyeon"/>
              <a:ea typeface="Do Hyeon"/>
              <a:cs typeface="Do Hyeon"/>
              <a:sym typeface="Do Hyeon"/>
            </a:endParaRPr>
          </a:p>
        </p:txBody>
      </p:sp>
      <p:cxnSp>
        <p:nvCxnSpPr>
          <p:cNvPr id="1948" name="Google Shape;1948;p48"/>
          <p:cNvCxnSpPr/>
          <p:nvPr/>
        </p:nvCxnSpPr>
        <p:spPr>
          <a:xfrm>
            <a:off x="846750" y="2816475"/>
            <a:ext cx="7450500" cy="0"/>
          </a:xfrm>
          <a:prstGeom prst="straightConnector1">
            <a:avLst/>
          </a:prstGeom>
          <a:noFill/>
          <a:ln w="28575" cap="flat" cmpd="sng">
            <a:solidFill>
              <a:schemeClr val="accent2"/>
            </a:solidFill>
            <a:prstDash val="solid"/>
            <a:round/>
            <a:headEnd type="none" w="med" len="med"/>
            <a:tailEnd type="none" w="med" len="med"/>
          </a:ln>
        </p:spPr>
      </p:cxnSp>
      <p:sp>
        <p:nvSpPr>
          <p:cNvPr id="1949" name="Google Shape;1949;p48"/>
          <p:cNvSpPr/>
          <p:nvPr/>
        </p:nvSpPr>
        <p:spPr>
          <a:xfrm>
            <a:off x="1700975" y="2754675"/>
            <a:ext cx="123600" cy="1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8"/>
          <p:cNvSpPr/>
          <p:nvPr/>
        </p:nvSpPr>
        <p:spPr>
          <a:xfrm>
            <a:off x="3573800" y="2754675"/>
            <a:ext cx="123600" cy="1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8"/>
          <p:cNvSpPr/>
          <p:nvPr/>
        </p:nvSpPr>
        <p:spPr>
          <a:xfrm>
            <a:off x="5446900" y="2754675"/>
            <a:ext cx="123600" cy="1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8"/>
          <p:cNvSpPr/>
          <p:nvPr/>
        </p:nvSpPr>
        <p:spPr>
          <a:xfrm>
            <a:off x="7319725" y="2754675"/>
            <a:ext cx="123600" cy="1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3" name="Google Shape;1953;p48"/>
          <p:cNvPicPr preferRelativeResize="0"/>
          <p:nvPr/>
        </p:nvPicPr>
        <p:blipFill>
          <a:blip r:embed="rId3">
            <a:alphaModFix/>
          </a:blip>
          <a:stretch>
            <a:fillRect/>
          </a:stretch>
        </p:blipFill>
        <p:spPr>
          <a:xfrm>
            <a:off x="1090350" y="1613363"/>
            <a:ext cx="357225" cy="357225"/>
          </a:xfrm>
          <a:prstGeom prst="rect">
            <a:avLst/>
          </a:prstGeom>
          <a:noFill/>
          <a:ln>
            <a:noFill/>
          </a:ln>
        </p:spPr>
      </p:pic>
      <p:sp>
        <p:nvSpPr>
          <p:cNvPr id="1954" name="Google Shape;1954;p48"/>
          <p:cNvSpPr txBox="1"/>
          <p:nvPr/>
        </p:nvSpPr>
        <p:spPr>
          <a:xfrm>
            <a:off x="1355525" y="1576113"/>
            <a:ext cx="1451400" cy="43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accent1"/>
                </a:solidFill>
                <a:latin typeface="Oxygen"/>
                <a:ea typeface="Oxygen"/>
                <a:cs typeface="Oxygen"/>
                <a:sym typeface="Oxygen"/>
              </a:rPr>
              <a:t>beautifulsoup4</a:t>
            </a:r>
            <a:endParaRPr sz="1300">
              <a:solidFill>
                <a:schemeClr val="accent1"/>
              </a:solidFill>
              <a:latin typeface="Oxygen"/>
              <a:ea typeface="Oxygen"/>
              <a:cs typeface="Oxygen"/>
              <a:sym typeface="Oxygen"/>
            </a:endParaRPr>
          </a:p>
        </p:txBody>
      </p:sp>
      <p:pic>
        <p:nvPicPr>
          <p:cNvPr id="1955" name="Google Shape;1955;p48"/>
          <p:cNvPicPr preferRelativeResize="0"/>
          <p:nvPr/>
        </p:nvPicPr>
        <p:blipFill>
          <a:blip r:embed="rId4">
            <a:alphaModFix/>
          </a:blip>
          <a:stretch>
            <a:fillRect/>
          </a:stretch>
        </p:blipFill>
        <p:spPr>
          <a:xfrm>
            <a:off x="2946400" y="3265925"/>
            <a:ext cx="1378380" cy="357225"/>
          </a:xfrm>
          <a:prstGeom prst="rect">
            <a:avLst/>
          </a:prstGeom>
          <a:noFill/>
          <a:ln>
            <a:noFill/>
          </a:ln>
        </p:spPr>
      </p:pic>
      <p:pic>
        <p:nvPicPr>
          <p:cNvPr id="1956" name="Google Shape;1956;p48"/>
          <p:cNvPicPr preferRelativeResize="0"/>
          <p:nvPr/>
        </p:nvPicPr>
        <p:blipFill>
          <a:blip r:embed="rId5">
            <a:alphaModFix/>
          </a:blip>
          <a:stretch>
            <a:fillRect/>
          </a:stretch>
        </p:blipFill>
        <p:spPr>
          <a:xfrm>
            <a:off x="1090350" y="2020511"/>
            <a:ext cx="1635892" cy="336800"/>
          </a:xfrm>
          <a:prstGeom prst="rect">
            <a:avLst/>
          </a:prstGeom>
          <a:noFill/>
          <a:ln w="9525" cap="flat" cmpd="sng">
            <a:solidFill>
              <a:srgbClr val="EFEFEF"/>
            </a:solidFill>
            <a:prstDash val="solid"/>
            <a:round/>
            <a:headEnd type="none" w="sm" len="sm"/>
            <a:tailEnd type="none" w="sm" len="sm"/>
          </a:ln>
        </p:spPr>
      </p:pic>
      <p:pic>
        <p:nvPicPr>
          <p:cNvPr id="1957" name="Google Shape;1957;p48"/>
          <p:cNvPicPr preferRelativeResize="0"/>
          <p:nvPr/>
        </p:nvPicPr>
        <p:blipFill>
          <a:blip r:embed="rId6">
            <a:alphaModFix/>
          </a:blip>
          <a:stretch>
            <a:fillRect/>
          </a:stretch>
        </p:blipFill>
        <p:spPr>
          <a:xfrm>
            <a:off x="4763625" y="1864623"/>
            <a:ext cx="735249" cy="381725"/>
          </a:xfrm>
          <a:prstGeom prst="rect">
            <a:avLst/>
          </a:prstGeom>
          <a:noFill/>
          <a:ln>
            <a:noFill/>
          </a:ln>
        </p:spPr>
      </p:pic>
      <p:pic>
        <p:nvPicPr>
          <p:cNvPr id="1958" name="Google Shape;1958;p48"/>
          <p:cNvPicPr preferRelativeResize="0"/>
          <p:nvPr/>
        </p:nvPicPr>
        <p:blipFill>
          <a:blip r:embed="rId3">
            <a:alphaModFix/>
          </a:blip>
          <a:stretch>
            <a:fillRect/>
          </a:stretch>
        </p:blipFill>
        <p:spPr>
          <a:xfrm>
            <a:off x="6723063" y="3253550"/>
            <a:ext cx="357225" cy="357225"/>
          </a:xfrm>
          <a:prstGeom prst="rect">
            <a:avLst/>
          </a:prstGeom>
          <a:noFill/>
          <a:ln>
            <a:noFill/>
          </a:ln>
        </p:spPr>
      </p:pic>
      <p:sp>
        <p:nvSpPr>
          <p:cNvPr id="1959" name="Google Shape;1959;p48"/>
          <p:cNvSpPr txBox="1"/>
          <p:nvPr/>
        </p:nvSpPr>
        <p:spPr>
          <a:xfrm>
            <a:off x="6788413" y="3228675"/>
            <a:ext cx="1451400" cy="43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accent1"/>
                </a:solidFill>
                <a:latin typeface="Oxygen"/>
                <a:ea typeface="Oxygen"/>
                <a:cs typeface="Oxygen"/>
                <a:sym typeface="Oxygen"/>
              </a:rPr>
              <a:t>matplotlib</a:t>
            </a:r>
            <a:endParaRPr sz="1300">
              <a:solidFill>
                <a:schemeClr val="accent1"/>
              </a:solidFill>
              <a:latin typeface="Oxygen"/>
              <a:ea typeface="Oxygen"/>
              <a:cs typeface="Oxygen"/>
              <a:sym typeface="Oxygen"/>
            </a:endParaRPr>
          </a:p>
        </p:txBody>
      </p:sp>
      <p:pic>
        <p:nvPicPr>
          <p:cNvPr id="1960" name="Google Shape;1960;p48"/>
          <p:cNvPicPr preferRelativeResize="0"/>
          <p:nvPr/>
        </p:nvPicPr>
        <p:blipFill>
          <a:blip r:embed="rId7">
            <a:alphaModFix/>
          </a:blip>
          <a:stretch>
            <a:fillRect/>
          </a:stretch>
        </p:blipFill>
        <p:spPr>
          <a:xfrm>
            <a:off x="5570499" y="1817050"/>
            <a:ext cx="476850" cy="476850"/>
          </a:xfrm>
          <a:prstGeom prst="rect">
            <a:avLst/>
          </a:prstGeom>
          <a:noFill/>
          <a:ln>
            <a:noFill/>
          </a:ln>
        </p:spPr>
      </p:pic>
      <p:pic>
        <p:nvPicPr>
          <p:cNvPr id="1961" name="Google Shape;1961;p48"/>
          <p:cNvPicPr preferRelativeResize="0"/>
          <p:nvPr/>
        </p:nvPicPr>
        <p:blipFill>
          <a:blip r:embed="rId8">
            <a:alphaModFix/>
          </a:blip>
          <a:stretch>
            <a:fillRect/>
          </a:stretch>
        </p:blipFill>
        <p:spPr>
          <a:xfrm>
            <a:off x="6507600" y="3660363"/>
            <a:ext cx="572701" cy="572701"/>
          </a:xfrm>
          <a:prstGeom prst="rect">
            <a:avLst/>
          </a:prstGeom>
          <a:noFill/>
          <a:ln>
            <a:noFill/>
          </a:ln>
        </p:spPr>
      </p:pic>
      <p:pic>
        <p:nvPicPr>
          <p:cNvPr id="1962" name="Google Shape;1962;p48"/>
          <p:cNvPicPr preferRelativeResize="0"/>
          <p:nvPr/>
        </p:nvPicPr>
        <p:blipFill>
          <a:blip r:embed="rId9">
            <a:alphaModFix/>
          </a:blip>
          <a:stretch>
            <a:fillRect/>
          </a:stretch>
        </p:blipFill>
        <p:spPr>
          <a:xfrm>
            <a:off x="7240863" y="3760758"/>
            <a:ext cx="1056376" cy="37194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7" name="Google Shape;1967;p49"/>
          <p:cNvSpPr txBox="1">
            <a:spLocks noGrp="1"/>
          </p:cNvSpPr>
          <p:nvPr>
            <p:ph type="title"/>
          </p:nvPr>
        </p:nvSpPr>
        <p:spPr>
          <a:xfrm>
            <a:off x="7548750" y="152375"/>
            <a:ext cx="1050900" cy="45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2"/>
                </a:solidFill>
              </a:rPr>
              <a:t>e</a:t>
            </a:r>
            <a:r>
              <a:rPr lang="en"/>
              <a:t>rd</a:t>
            </a:r>
            <a:endParaRPr/>
          </a:p>
        </p:txBody>
      </p:sp>
      <p:pic>
        <p:nvPicPr>
          <p:cNvPr id="1968" name="Google Shape;1968;p49"/>
          <p:cNvPicPr preferRelativeResize="0"/>
          <p:nvPr/>
        </p:nvPicPr>
        <p:blipFill>
          <a:blip r:embed="rId3">
            <a:alphaModFix/>
          </a:blip>
          <a:stretch>
            <a:fillRect/>
          </a:stretch>
        </p:blipFill>
        <p:spPr>
          <a:xfrm>
            <a:off x="1970200" y="83575"/>
            <a:ext cx="5174950" cy="50599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8"/>
        <p:cNvGrpSpPr/>
        <p:nvPr/>
      </p:nvGrpSpPr>
      <p:grpSpPr>
        <a:xfrm>
          <a:off x="0" y="0"/>
          <a:ext cx="0" cy="0"/>
          <a:chOff x="0" y="0"/>
          <a:chExt cx="0" cy="0"/>
        </a:xfrm>
      </p:grpSpPr>
      <p:sp>
        <p:nvSpPr>
          <p:cNvPr id="2029" name="Google Shape;2029;p52"/>
          <p:cNvSpPr txBox="1">
            <a:spLocks noGrp="1"/>
          </p:cNvSpPr>
          <p:nvPr>
            <p:ph type="title"/>
          </p:nvPr>
        </p:nvSpPr>
        <p:spPr>
          <a:xfrm>
            <a:off x="1398900" y="2581348"/>
            <a:ext cx="5211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latin typeface="Do Hyeon"/>
                <a:ea typeface="Do Hyeon"/>
                <a:cs typeface="Do Hyeon"/>
                <a:sym typeface="Do Hyeon"/>
              </a:rPr>
              <a:t>데이터 시각화</a:t>
            </a:r>
            <a:endParaRPr>
              <a:solidFill>
                <a:schemeClr val="accent1"/>
              </a:solidFill>
              <a:latin typeface="Do Hyeon"/>
              <a:ea typeface="Do Hyeon"/>
              <a:cs typeface="Do Hyeon"/>
              <a:sym typeface="Do Hyeon"/>
            </a:endParaRPr>
          </a:p>
        </p:txBody>
      </p:sp>
      <p:sp>
        <p:nvSpPr>
          <p:cNvPr id="2030" name="Google Shape;2030;p52"/>
          <p:cNvSpPr txBox="1">
            <a:spLocks noGrp="1"/>
          </p:cNvSpPr>
          <p:nvPr>
            <p:ph type="title" idx="2"/>
          </p:nvPr>
        </p:nvSpPr>
        <p:spPr>
          <a:xfrm>
            <a:off x="1398900" y="1088923"/>
            <a:ext cx="2467800" cy="154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grpSp>
        <p:nvGrpSpPr>
          <p:cNvPr id="2031" name="Google Shape;2031;p52"/>
          <p:cNvGrpSpPr/>
          <p:nvPr/>
        </p:nvGrpSpPr>
        <p:grpSpPr>
          <a:xfrm>
            <a:off x="6571825" y="455097"/>
            <a:ext cx="1312209" cy="1270161"/>
            <a:chOff x="6571825" y="455097"/>
            <a:chExt cx="1312209" cy="1270161"/>
          </a:xfrm>
        </p:grpSpPr>
        <p:sp>
          <p:nvSpPr>
            <p:cNvPr id="2032" name="Google Shape;2032;p52"/>
            <p:cNvSpPr/>
            <p:nvPr/>
          </p:nvSpPr>
          <p:spPr>
            <a:xfrm>
              <a:off x="6638375" y="455097"/>
              <a:ext cx="784719" cy="484770"/>
            </a:xfrm>
            <a:custGeom>
              <a:avLst/>
              <a:gdLst/>
              <a:ahLst/>
              <a:cxnLst/>
              <a:rect l="l" t="t" r="r" b="b"/>
              <a:pathLst>
                <a:path w="29207" h="18043" extrusionOk="0">
                  <a:moveTo>
                    <a:pt x="2471" y="0"/>
                  </a:moveTo>
                  <a:cubicBezTo>
                    <a:pt x="2390" y="0"/>
                    <a:pt x="2310" y="22"/>
                    <a:pt x="2238" y="64"/>
                  </a:cubicBezTo>
                  <a:lnTo>
                    <a:pt x="298" y="1255"/>
                  </a:lnTo>
                  <a:cubicBezTo>
                    <a:pt x="24" y="1422"/>
                    <a:pt x="0" y="1815"/>
                    <a:pt x="262" y="2017"/>
                  </a:cubicBezTo>
                  <a:lnTo>
                    <a:pt x="20074" y="18043"/>
                  </a:lnTo>
                  <a:lnTo>
                    <a:pt x="29206" y="9792"/>
                  </a:lnTo>
                  <a:lnTo>
                    <a:pt x="2631" y="29"/>
                  </a:lnTo>
                  <a:cubicBezTo>
                    <a:pt x="2579" y="10"/>
                    <a:pt x="2525" y="0"/>
                    <a:pt x="2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2"/>
            <p:cNvSpPr/>
            <p:nvPr/>
          </p:nvSpPr>
          <p:spPr>
            <a:xfrm>
              <a:off x="7295743" y="912328"/>
              <a:ext cx="347746" cy="812930"/>
            </a:xfrm>
            <a:custGeom>
              <a:avLst/>
              <a:gdLst/>
              <a:ahLst/>
              <a:cxnLst/>
              <a:rect l="l" t="t" r="r" b="b"/>
              <a:pathLst>
                <a:path w="12943" h="30257" extrusionOk="0">
                  <a:moveTo>
                    <a:pt x="10311" y="1"/>
                  </a:moveTo>
                  <a:lnTo>
                    <a:pt x="0" y="6728"/>
                  </a:lnTo>
                  <a:lnTo>
                    <a:pt x="10406" y="29981"/>
                  </a:lnTo>
                  <a:cubicBezTo>
                    <a:pt x="10487" y="30157"/>
                    <a:pt x="10658" y="30256"/>
                    <a:pt x="10831" y="30256"/>
                  </a:cubicBezTo>
                  <a:cubicBezTo>
                    <a:pt x="10938" y="30256"/>
                    <a:pt x="11046" y="30218"/>
                    <a:pt x="11133" y="30136"/>
                  </a:cubicBezTo>
                  <a:lnTo>
                    <a:pt x="12788" y="28564"/>
                  </a:lnTo>
                  <a:cubicBezTo>
                    <a:pt x="12895" y="28469"/>
                    <a:pt x="12942" y="28338"/>
                    <a:pt x="12942" y="28195"/>
                  </a:cubicBezTo>
                  <a:lnTo>
                    <a:pt x="103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2"/>
            <p:cNvSpPr/>
            <p:nvPr/>
          </p:nvSpPr>
          <p:spPr>
            <a:xfrm>
              <a:off x="6686979" y="527585"/>
              <a:ext cx="1197055" cy="907611"/>
            </a:xfrm>
            <a:custGeom>
              <a:avLst/>
              <a:gdLst/>
              <a:ahLst/>
              <a:cxnLst/>
              <a:rect l="l" t="t" r="r" b="b"/>
              <a:pathLst>
                <a:path w="44554" h="33781" extrusionOk="0">
                  <a:moveTo>
                    <a:pt x="40000" y="1"/>
                  </a:moveTo>
                  <a:cubicBezTo>
                    <a:pt x="37799" y="1"/>
                    <a:pt x="34952" y="750"/>
                    <a:pt x="32588" y="2391"/>
                  </a:cubicBezTo>
                  <a:cubicBezTo>
                    <a:pt x="28564" y="5189"/>
                    <a:pt x="13229" y="19822"/>
                    <a:pt x="2227" y="30097"/>
                  </a:cubicBezTo>
                  <a:cubicBezTo>
                    <a:pt x="0" y="32315"/>
                    <a:pt x="573" y="33781"/>
                    <a:pt x="2116" y="33781"/>
                  </a:cubicBezTo>
                  <a:cubicBezTo>
                    <a:pt x="2759" y="33781"/>
                    <a:pt x="3571" y="33526"/>
                    <a:pt x="4418" y="32966"/>
                  </a:cubicBezTo>
                  <a:cubicBezTo>
                    <a:pt x="7299" y="31049"/>
                    <a:pt x="35696" y="13035"/>
                    <a:pt x="38660" y="10963"/>
                  </a:cubicBezTo>
                  <a:cubicBezTo>
                    <a:pt x="41625" y="8892"/>
                    <a:pt x="44554" y="2700"/>
                    <a:pt x="43280" y="1045"/>
                  </a:cubicBezTo>
                  <a:cubicBezTo>
                    <a:pt x="42756" y="365"/>
                    <a:pt x="41535" y="1"/>
                    <a:pt x="400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2"/>
            <p:cNvSpPr/>
            <p:nvPr/>
          </p:nvSpPr>
          <p:spPr>
            <a:xfrm>
              <a:off x="6571825" y="1128826"/>
              <a:ext cx="288557" cy="216660"/>
            </a:xfrm>
            <a:custGeom>
              <a:avLst/>
              <a:gdLst/>
              <a:ahLst/>
              <a:cxnLst/>
              <a:rect l="l" t="t" r="r" b="b"/>
              <a:pathLst>
                <a:path w="10740" h="8064" extrusionOk="0">
                  <a:moveTo>
                    <a:pt x="1197" y="0"/>
                  </a:moveTo>
                  <a:cubicBezTo>
                    <a:pt x="1170" y="0"/>
                    <a:pt x="1144" y="9"/>
                    <a:pt x="1120" y="27"/>
                  </a:cubicBezTo>
                  <a:lnTo>
                    <a:pt x="143" y="503"/>
                  </a:lnTo>
                  <a:cubicBezTo>
                    <a:pt x="24" y="551"/>
                    <a:pt x="1" y="706"/>
                    <a:pt x="84" y="801"/>
                  </a:cubicBezTo>
                  <a:lnTo>
                    <a:pt x="6704" y="8064"/>
                  </a:lnTo>
                  <a:lnTo>
                    <a:pt x="10740" y="4313"/>
                  </a:lnTo>
                  <a:lnTo>
                    <a:pt x="1274" y="27"/>
                  </a:lnTo>
                  <a:cubicBezTo>
                    <a:pt x="1251" y="9"/>
                    <a:pt x="1224" y="0"/>
                    <a:pt x="1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2"/>
            <p:cNvSpPr/>
            <p:nvPr/>
          </p:nvSpPr>
          <p:spPr>
            <a:xfrm>
              <a:off x="6797028" y="1324986"/>
              <a:ext cx="171818" cy="303307"/>
            </a:xfrm>
            <a:custGeom>
              <a:avLst/>
              <a:gdLst/>
              <a:ahLst/>
              <a:cxnLst/>
              <a:rect l="l" t="t" r="r" b="b"/>
              <a:pathLst>
                <a:path w="6395" h="11289" extrusionOk="0">
                  <a:moveTo>
                    <a:pt x="4668" y="1"/>
                  </a:moveTo>
                  <a:lnTo>
                    <a:pt x="1" y="2942"/>
                  </a:lnTo>
                  <a:lnTo>
                    <a:pt x="5335" y="11205"/>
                  </a:lnTo>
                  <a:cubicBezTo>
                    <a:pt x="5366" y="11262"/>
                    <a:pt x="5425" y="11288"/>
                    <a:pt x="5483" y="11288"/>
                  </a:cubicBezTo>
                  <a:cubicBezTo>
                    <a:pt x="5535" y="11288"/>
                    <a:pt x="5587" y="11268"/>
                    <a:pt x="5620" y="11229"/>
                  </a:cubicBezTo>
                  <a:lnTo>
                    <a:pt x="6347" y="10407"/>
                  </a:lnTo>
                  <a:cubicBezTo>
                    <a:pt x="6382" y="10359"/>
                    <a:pt x="6394" y="10312"/>
                    <a:pt x="6382" y="10252"/>
                  </a:cubicBezTo>
                  <a:lnTo>
                    <a:pt x="46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7" name="Google Shape;2037;p52"/>
            <p:cNvGrpSpPr/>
            <p:nvPr/>
          </p:nvGrpSpPr>
          <p:grpSpPr>
            <a:xfrm>
              <a:off x="6940662" y="560015"/>
              <a:ext cx="868519" cy="702639"/>
              <a:chOff x="6940662" y="560015"/>
              <a:chExt cx="868519" cy="702639"/>
            </a:xfrm>
          </p:grpSpPr>
          <p:sp>
            <p:nvSpPr>
              <p:cNvPr id="2038" name="Google Shape;2038;p52"/>
              <p:cNvSpPr/>
              <p:nvPr/>
            </p:nvSpPr>
            <p:spPr>
              <a:xfrm>
                <a:off x="7775569" y="646501"/>
                <a:ext cx="33611" cy="72972"/>
              </a:xfrm>
              <a:custGeom>
                <a:avLst/>
                <a:gdLst/>
                <a:ahLst/>
                <a:cxnLst/>
                <a:rect l="l" t="t" r="r" b="b"/>
                <a:pathLst>
                  <a:path w="1251" h="2716" extrusionOk="0">
                    <a:moveTo>
                      <a:pt x="1251" y="1"/>
                    </a:moveTo>
                    <a:lnTo>
                      <a:pt x="1" y="965"/>
                    </a:lnTo>
                    <a:cubicBezTo>
                      <a:pt x="227" y="1525"/>
                      <a:pt x="370" y="2120"/>
                      <a:pt x="441" y="2715"/>
                    </a:cubicBezTo>
                    <a:cubicBezTo>
                      <a:pt x="906" y="1882"/>
                      <a:pt x="1179" y="953"/>
                      <a:pt x="1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2"/>
              <p:cNvSpPr/>
              <p:nvPr/>
            </p:nvSpPr>
            <p:spPr>
              <a:xfrm>
                <a:off x="7749991" y="593733"/>
                <a:ext cx="58571" cy="64321"/>
              </a:xfrm>
              <a:custGeom>
                <a:avLst/>
                <a:gdLst/>
                <a:ahLst/>
                <a:cxnLst/>
                <a:rect l="l" t="t" r="r" b="b"/>
                <a:pathLst>
                  <a:path w="2180" h="2394" extrusionOk="0">
                    <a:moveTo>
                      <a:pt x="1703" y="0"/>
                    </a:moveTo>
                    <a:lnTo>
                      <a:pt x="0" y="1310"/>
                    </a:lnTo>
                    <a:cubicBezTo>
                      <a:pt x="274" y="1655"/>
                      <a:pt x="500" y="2012"/>
                      <a:pt x="703" y="2393"/>
                    </a:cubicBezTo>
                    <a:lnTo>
                      <a:pt x="2179" y="1262"/>
                    </a:lnTo>
                    <a:cubicBezTo>
                      <a:pt x="2120" y="810"/>
                      <a:pt x="1953" y="381"/>
                      <a:pt x="17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2"/>
              <p:cNvSpPr/>
              <p:nvPr/>
            </p:nvSpPr>
            <p:spPr>
              <a:xfrm>
                <a:off x="7668744" y="560015"/>
                <a:ext cx="68781" cy="26384"/>
              </a:xfrm>
              <a:custGeom>
                <a:avLst/>
                <a:gdLst/>
                <a:ahLst/>
                <a:cxnLst/>
                <a:rect l="l" t="t" r="r" b="b"/>
                <a:pathLst>
                  <a:path w="2560" h="982" extrusionOk="0">
                    <a:moveTo>
                      <a:pt x="1714" y="0"/>
                    </a:moveTo>
                    <a:cubicBezTo>
                      <a:pt x="1140" y="0"/>
                      <a:pt x="567" y="72"/>
                      <a:pt x="0" y="208"/>
                    </a:cubicBezTo>
                    <a:cubicBezTo>
                      <a:pt x="476" y="422"/>
                      <a:pt x="929" y="684"/>
                      <a:pt x="1345" y="981"/>
                    </a:cubicBezTo>
                    <a:lnTo>
                      <a:pt x="2560" y="53"/>
                    </a:lnTo>
                    <a:cubicBezTo>
                      <a:pt x="2278" y="18"/>
                      <a:pt x="1996" y="0"/>
                      <a:pt x="1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2"/>
              <p:cNvSpPr/>
              <p:nvPr/>
            </p:nvSpPr>
            <p:spPr>
              <a:xfrm>
                <a:off x="7717670" y="565899"/>
                <a:ext cx="68163" cy="51532"/>
              </a:xfrm>
              <a:custGeom>
                <a:avLst/>
                <a:gdLst/>
                <a:ahLst/>
                <a:cxnLst/>
                <a:rect l="l" t="t" r="r" b="b"/>
                <a:pathLst>
                  <a:path w="2537" h="1918" extrusionOk="0">
                    <a:moveTo>
                      <a:pt x="1477" y="0"/>
                    </a:moveTo>
                    <a:lnTo>
                      <a:pt x="1" y="1132"/>
                    </a:lnTo>
                    <a:cubicBezTo>
                      <a:pt x="298" y="1370"/>
                      <a:pt x="572" y="1632"/>
                      <a:pt x="834" y="1917"/>
                    </a:cubicBezTo>
                    <a:lnTo>
                      <a:pt x="2537" y="608"/>
                    </a:lnTo>
                    <a:cubicBezTo>
                      <a:pt x="2227" y="334"/>
                      <a:pt x="1870" y="120"/>
                      <a:pt x="1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2"/>
              <p:cNvSpPr/>
              <p:nvPr/>
            </p:nvSpPr>
            <p:spPr>
              <a:xfrm>
                <a:off x="7371885" y="742472"/>
                <a:ext cx="48308" cy="50887"/>
              </a:xfrm>
              <a:custGeom>
                <a:avLst/>
                <a:gdLst/>
                <a:ahLst/>
                <a:cxnLst/>
                <a:rect l="l" t="t" r="r" b="b"/>
                <a:pathLst>
                  <a:path w="1798" h="1894" extrusionOk="0">
                    <a:moveTo>
                      <a:pt x="1084" y="1"/>
                    </a:moveTo>
                    <a:cubicBezTo>
                      <a:pt x="726" y="310"/>
                      <a:pt x="369" y="644"/>
                      <a:pt x="0" y="977"/>
                    </a:cubicBezTo>
                    <a:lnTo>
                      <a:pt x="714" y="1894"/>
                    </a:lnTo>
                    <a:lnTo>
                      <a:pt x="1798" y="941"/>
                    </a:lnTo>
                    <a:lnTo>
                      <a:pt x="10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2"/>
              <p:cNvSpPr/>
              <p:nvPr/>
            </p:nvSpPr>
            <p:spPr>
              <a:xfrm>
                <a:off x="7335399" y="775734"/>
                <a:ext cx="47690" cy="50269"/>
              </a:xfrm>
              <a:custGeom>
                <a:avLst/>
                <a:gdLst/>
                <a:ahLst/>
                <a:cxnLst/>
                <a:rect l="l" t="t" r="r" b="b"/>
                <a:pathLst>
                  <a:path w="1775" h="1871" extrusionOk="0">
                    <a:moveTo>
                      <a:pt x="1072" y="1"/>
                    </a:moveTo>
                    <a:cubicBezTo>
                      <a:pt x="715" y="322"/>
                      <a:pt x="358" y="644"/>
                      <a:pt x="1" y="977"/>
                    </a:cubicBezTo>
                    <a:lnTo>
                      <a:pt x="691" y="1870"/>
                    </a:lnTo>
                    <a:lnTo>
                      <a:pt x="1775" y="918"/>
                    </a:lnTo>
                    <a:lnTo>
                      <a:pt x="10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2"/>
              <p:cNvSpPr/>
              <p:nvPr/>
            </p:nvSpPr>
            <p:spPr>
              <a:xfrm>
                <a:off x="7045579" y="1046048"/>
                <a:ext cx="40651" cy="41295"/>
              </a:xfrm>
              <a:custGeom>
                <a:avLst/>
                <a:gdLst/>
                <a:ahLst/>
                <a:cxnLst/>
                <a:rect l="l" t="t" r="r" b="b"/>
                <a:pathLst>
                  <a:path w="1513" h="1537" extrusionOk="0">
                    <a:moveTo>
                      <a:pt x="1060" y="1"/>
                    </a:moveTo>
                    <a:lnTo>
                      <a:pt x="1" y="1001"/>
                    </a:lnTo>
                    <a:lnTo>
                      <a:pt x="417" y="1537"/>
                    </a:lnTo>
                    <a:lnTo>
                      <a:pt x="1513" y="584"/>
                    </a:lnTo>
                    <a:lnTo>
                      <a:pt x="1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2"/>
              <p:cNvSpPr/>
              <p:nvPr/>
            </p:nvSpPr>
            <p:spPr>
              <a:xfrm>
                <a:off x="7081743" y="1012141"/>
                <a:ext cx="41268" cy="42585"/>
              </a:xfrm>
              <a:custGeom>
                <a:avLst/>
                <a:gdLst/>
                <a:ahLst/>
                <a:cxnLst/>
                <a:rect l="l" t="t" r="r" b="b"/>
                <a:pathLst>
                  <a:path w="1536" h="1585" extrusionOk="0">
                    <a:moveTo>
                      <a:pt x="1048" y="1"/>
                    </a:moveTo>
                    <a:lnTo>
                      <a:pt x="0" y="1001"/>
                    </a:lnTo>
                    <a:lnTo>
                      <a:pt x="441" y="1584"/>
                    </a:lnTo>
                    <a:lnTo>
                      <a:pt x="1536" y="620"/>
                    </a:lnTo>
                    <a:lnTo>
                      <a:pt x="1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2"/>
              <p:cNvSpPr/>
              <p:nvPr/>
            </p:nvSpPr>
            <p:spPr>
              <a:xfrm>
                <a:off x="7190180" y="910098"/>
                <a:ext cx="44493" cy="46723"/>
              </a:xfrm>
              <a:custGeom>
                <a:avLst/>
                <a:gdLst/>
                <a:ahLst/>
                <a:cxnLst/>
                <a:rect l="l" t="t" r="r" b="b"/>
                <a:pathLst>
                  <a:path w="1656" h="1739" extrusionOk="0">
                    <a:moveTo>
                      <a:pt x="1060" y="1"/>
                    </a:moveTo>
                    <a:lnTo>
                      <a:pt x="0" y="1001"/>
                    </a:lnTo>
                    <a:lnTo>
                      <a:pt x="560" y="1739"/>
                    </a:lnTo>
                    <a:lnTo>
                      <a:pt x="1655" y="774"/>
                    </a:lnTo>
                    <a:lnTo>
                      <a:pt x="1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2"/>
              <p:cNvSpPr/>
              <p:nvPr/>
            </p:nvSpPr>
            <p:spPr>
              <a:xfrm>
                <a:off x="7117880" y="977912"/>
                <a:ext cx="42558" cy="44170"/>
              </a:xfrm>
              <a:custGeom>
                <a:avLst/>
                <a:gdLst/>
                <a:ahLst/>
                <a:cxnLst/>
                <a:rect l="l" t="t" r="r" b="b"/>
                <a:pathLst>
                  <a:path w="1584" h="1644" extrusionOk="0">
                    <a:moveTo>
                      <a:pt x="1060" y="1"/>
                    </a:moveTo>
                    <a:lnTo>
                      <a:pt x="0" y="1001"/>
                    </a:lnTo>
                    <a:lnTo>
                      <a:pt x="489" y="1644"/>
                    </a:lnTo>
                    <a:lnTo>
                      <a:pt x="1584" y="679"/>
                    </a:lnTo>
                    <a:lnTo>
                      <a:pt x="1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2"/>
              <p:cNvSpPr/>
              <p:nvPr/>
            </p:nvSpPr>
            <p:spPr>
              <a:xfrm>
                <a:off x="7226317" y="876514"/>
                <a:ext cx="45460" cy="47690"/>
              </a:xfrm>
              <a:custGeom>
                <a:avLst/>
                <a:gdLst/>
                <a:ahLst/>
                <a:cxnLst/>
                <a:rect l="l" t="t" r="r" b="b"/>
                <a:pathLst>
                  <a:path w="1692" h="1775" extrusionOk="0">
                    <a:moveTo>
                      <a:pt x="1060" y="0"/>
                    </a:moveTo>
                    <a:lnTo>
                      <a:pt x="1" y="989"/>
                    </a:lnTo>
                    <a:lnTo>
                      <a:pt x="596" y="1774"/>
                    </a:lnTo>
                    <a:lnTo>
                      <a:pt x="1691" y="810"/>
                    </a:lnTo>
                    <a:lnTo>
                      <a:pt x="10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2"/>
              <p:cNvSpPr/>
              <p:nvPr/>
            </p:nvSpPr>
            <p:spPr>
              <a:xfrm>
                <a:off x="7262481" y="842607"/>
                <a:ext cx="46400" cy="48979"/>
              </a:xfrm>
              <a:custGeom>
                <a:avLst/>
                <a:gdLst/>
                <a:ahLst/>
                <a:cxnLst/>
                <a:rect l="l" t="t" r="r" b="b"/>
                <a:pathLst>
                  <a:path w="1727" h="1823" extrusionOk="0">
                    <a:moveTo>
                      <a:pt x="1072" y="0"/>
                    </a:moveTo>
                    <a:lnTo>
                      <a:pt x="0" y="1000"/>
                    </a:lnTo>
                    <a:lnTo>
                      <a:pt x="631" y="1822"/>
                    </a:lnTo>
                    <a:lnTo>
                      <a:pt x="1727" y="858"/>
                    </a:lnTo>
                    <a:lnTo>
                      <a:pt x="10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2"/>
              <p:cNvSpPr/>
              <p:nvPr/>
            </p:nvSpPr>
            <p:spPr>
              <a:xfrm>
                <a:off x="7298940" y="809023"/>
                <a:ext cx="47045" cy="49920"/>
              </a:xfrm>
              <a:custGeom>
                <a:avLst/>
                <a:gdLst/>
                <a:ahLst/>
                <a:cxnLst/>
                <a:rect l="l" t="t" r="r" b="b"/>
                <a:pathLst>
                  <a:path w="1751" h="1858" extrusionOk="0">
                    <a:moveTo>
                      <a:pt x="1072" y="0"/>
                    </a:moveTo>
                    <a:lnTo>
                      <a:pt x="0" y="1000"/>
                    </a:lnTo>
                    <a:lnTo>
                      <a:pt x="655" y="1858"/>
                    </a:lnTo>
                    <a:lnTo>
                      <a:pt x="1751" y="893"/>
                    </a:lnTo>
                    <a:lnTo>
                      <a:pt x="10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2"/>
              <p:cNvSpPr/>
              <p:nvPr/>
            </p:nvSpPr>
            <p:spPr>
              <a:xfrm>
                <a:off x="7154016" y="944005"/>
                <a:ext cx="43552" cy="45460"/>
              </a:xfrm>
              <a:custGeom>
                <a:avLst/>
                <a:gdLst/>
                <a:ahLst/>
                <a:cxnLst/>
                <a:rect l="l" t="t" r="r" b="b"/>
                <a:pathLst>
                  <a:path w="1621" h="1692" extrusionOk="0">
                    <a:moveTo>
                      <a:pt x="1061" y="1"/>
                    </a:moveTo>
                    <a:lnTo>
                      <a:pt x="1" y="1001"/>
                    </a:lnTo>
                    <a:lnTo>
                      <a:pt x="525" y="1691"/>
                    </a:lnTo>
                    <a:lnTo>
                      <a:pt x="1620" y="727"/>
                    </a:lnTo>
                    <a:lnTo>
                      <a:pt x="10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2"/>
              <p:cNvSpPr/>
              <p:nvPr/>
            </p:nvSpPr>
            <p:spPr>
              <a:xfrm>
                <a:off x="7009765" y="1080277"/>
                <a:ext cx="39038" cy="39710"/>
              </a:xfrm>
              <a:custGeom>
                <a:avLst/>
                <a:gdLst/>
                <a:ahLst/>
                <a:cxnLst/>
                <a:rect l="l" t="t" r="r" b="b"/>
                <a:pathLst>
                  <a:path w="1453" h="1478" extrusionOk="0">
                    <a:moveTo>
                      <a:pt x="1060" y="1"/>
                    </a:moveTo>
                    <a:cubicBezTo>
                      <a:pt x="679" y="358"/>
                      <a:pt x="322" y="691"/>
                      <a:pt x="0" y="1001"/>
                    </a:cubicBezTo>
                    <a:lnTo>
                      <a:pt x="369" y="1477"/>
                    </a:lnTo>
                    <a:lnTo>
                      <a:pt x="1453" y="525"/>
                    </a:lnTo>
                    <a:lnTo>
                      <a:pt x="1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2"/>
              <p:cNvSpPr/>
              <p:nvPr/>
            </p:nvSpPr>
            <p:spPr>
              <a:xfrm>
                <a:off x="7482552" y="644271"/>
                <a:ext cx="49302" cy="51209"/>
              </a:xfrm>
              <a:custGeom>
                <a:avLst/>
                <a:gdLst/>
                <a:ahLst/>
                <a:cxnLst/>
                <a:rect l="l" t="t" r="r" b="b"/>
                <a:pathLst>
                  <a:path w="1835" h="1906" extrusionOk="0">
                    <a:moveTo>
                      <a:pt x="1108" y="0"/>
                    </a:moveTo>
                    <a:cubicBezTo>
                      <a:pt x="775" y="286"/>
                      <a:pt x="394" y="596"/>
                      <a:pt x="1" y="941"/>
                    </a:cubicBezTo>
                    <a:lnTo>
                      <a:pt x="739" y="1905"/>
                    </a:lnTo>
                    <a:lnTo>
                      <a:pt x="1834" y="941"/>
                    </a:lnTo>
                    <a:lnTo>
                      <a:pt x="1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2"/>
              <p:cNvSpPr/>
              <p:nvPr/>
            </p:nvSpPr>
            <p:spPr>
              <a:xfrm>
                <a:off x="7520301" y="617081"/>
                <a:ext cx="44170" cy="45782"/>
              </a:xfrm>
              <a:custGeom>
                <a:avLst/>
                <a:gdLst/>
                <a:ahLst/>
                <a:cxnLst/>
                <a:rect l="l" t="t" r="r" b="b"/>
                <a:pathLst>
                  <a:path w="1644" h="1704" extrusionOk="0">
                    <a:moveTo>
                      <a:pt x="965" y="0"/>
                    </a:moveTo>
                    <a:cubicBezTo>
                      <a:pt x="691" y="191"/>
                      <a:pt x="370" y="453"/>
                      <a:pt x="1" y="762"/>
                    </a:cubicBezTo>
                    <a:lnTo>
                      <a:pt x="715" y="1703"/>
                    </a:lnTo>
                    <a:lnTo>
                      <a:pt x="1644" y="882"/>
                    </a:lnTo>
                    <a:lnTo>
                      <a:pt x="9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2"/>
              <p:cNvSpPr/>
              <p:nvPr/>
            </p:nvSpPr>
            <p:spPr>
              <a:xfrm>
                <a:off x="7445448" y="676593"/>
                <a:ext cx="49302" cy="51505"/>
              </a:xfrm>
              <a:custGeom>
                <a:avLst/>
                <a:gdLst/>
                <a:ahLst/>
                <a:cxnLst/>
                <a:rect l="l" t="t" r="r" b="b"/>
                <a:pathLst>
                  <a:path w="1835" h="1917" extrusionOk="0">
                    <a:moveTo>
                      <a:pt x="1096" y="0"/>
                    </a:moveTo>
                    <a:cubicBezTo>
                      <a:pt x="751" y="298"/>
                      <a:pt x="381" y="619"/>
                      <a:pt x="0" y="964"/>
                    </a:cubicBezTo>
                    <a:lnTo>
                      <a:pt x="739" y="1917"/>
                    </a:lnTo>
                    <a:lnTo>
                      <a:pt x="1834" y="953"/>
                    </a:lnTo>
                    <a:lnTo>
                      <a:pt x="1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2"/>
              <p:cNvSpPr/>
              <p:nvPr/>
            </p:nvSpPr>
            <p:spPr>
              <a:xfrm>
                <a:off x="6973601" y="1114184"/>
                <a:ext cx="38098" cy="38743"/>
              </a:xfrm>
              <a:custGeom>
                <a:avLst/>
                <a:gdLst/>
                <a:ahLst/>
                <a:cxnLst/>
                <a:rect l="l" t="t" r="r" b="b"/>
                <a:pathLst>
                  <a:path w="1418" h="1442" extrusionOk="0">
                    <a:moveTo>
                      <a:pt x="1060" y="1"/>
                    </a:moveTo>
                    <a:lnTo>
                      <a:pt x="1" y="1013"/>
                    </a:lnTo>
                    <a:lnTo>
                      <a:pt x="334" y="1441"/>
                    </a:lnTo>
                    <a:lnTo>
                      <a:pt x="1418" y="477"/>
                    </a:lnTo>
                    <a:lnTo>
                      <a:pt x="1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2"/>
              <p:cNvSpPr/>
              <p:nvPr/>
            </p:nvSpPr>
            <p:spPr>
              <a:xfrm>
                <a:off x="6940662" y="1148413"/>
                <a:ext cx="34256" cy="34256"/>
              </a:xfrm>
              <a:custGeom>
                <a:avLst/>
                <a:gdLst/>
                <a:ahLst/>
                <a:cxnLst/>
                <a:rect l="l" t="t" r="r" b="b"/>
                <a:pathLst>
                  <a:path w="1275" h="1275" extrusionOk="0">
                    <a:moveTo>
                      <a:pt x="953" y="1"/>
                    </a:moveTo>
                    <a:lnTo>
                      <a:pt x="0" y="917"/>
                    </a:lnTo>
                    <a:lnTo>
                      <a:pt x="298" y="1275"/>
                    </a:lnTo>
                    <a:lnTo>
                      <a:pt x="1274" y="417"/>
                    </a:lnTo>
                    <a:lnTo>
                      <a:pt x="9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2"/>
              <p:cNvSpPr/>
              <p:nvPr/>
            </p:nvSpPr>
            <p:spPr>
              <a:xfrm>
                <a:off x="7408667" y="709210"/>
                <a:ext cx="48953" cy="51532"/>
              </a:xfrm>
              <a:custGeom>
                <a:avLst/>
                <a:gdLst/>
                <a:ahLst/>
                <a:cxnLst/>
                <a:rect l="l" t="t" r="r" b="b"/>
                <a:pathLst>
                  <a:path w="1822" h="1918" extrusionOk="0">
                    <a:moveTo>
                      <a:pt x="1072" y="0"/>
                    </a:moveTo>
                    <a:cubicBezTo>
                      <a:pt x="727" y="310"/>
                      <a:pt x="369" y="643"/>
                      <a:pt x="0" y="977"/>
                    </a:cubicBezTo>
                    <a:lnTo>
                      <a:pt x="727" y="1917"/>
                    </a:lnTo>
                    <a:lnTo>
                      <a:pt x="1822" y="965"/>
                    </a:lnTo>
                    <a:lnTo>
                      <a:pt x="10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2"/>
              <p:cNvSpPr/>
              <p:nvPr/>
            </p:nvSpPr>
            <p:spPr>
              <a:xfrm>
                <a:off x="7491822" y="902736"/>
                <a:ext cx="51854" cy="46749"/>
              </a:xfrm>
              <a:custGeom>
                <a:avLst/>
                <a:gdLst/>
                <a:ahLst/>
                <a:cxnLst/>
                <a:rect l="l" t="t" r="r" b="b"/>
                <a:pathLst>
                  <a:path w="1930" h="1740" extrusionOk="0">
                    <a:moveTo>
                      <a:pt x="1215" y="1"/>
                    </a:moveTo>
                    <a:lnTo>
                      <a:pt x="1" y="810"/>
                    </a:lnTo>
                    <a:lnTo>
                      <a:pt x="715" y="1739"/>
                    </a:lnTo>
                    <a:lnTo>
                      <a:pt x="1930" y="941"/>
                    </a:lnTo>
                    <a:lnTo>
                      <a:pt x="12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2"/>
              <p:cNvSpPr/>
              <p:nvPr/>
            </p:nvSpPr>
            <p:spPr>
              <a:xfrm>
                <a:off x="7450875" y="930249"/>
                <a:ext cx="51209" cy="45782"/>
              </a:xfrm>
              <a:custGeom>
                <a:avLst/>
                <a:gdLst/>
                <a:ahLst/>
                <a:cxnLst/>
                <a:rect l="l" t="t" r="r" b="b"/>
                <a:pathLst>
                  <a:path w="1906" h="1704" extrusionOk="0">
                    <a:moveTo>
                      <a:pt x="1203" y="1"/>
                    </a:moveTo>
                    <a:lnTo>
                      <a:pt x="1" y="810"/>
                    </a:lnTo>
                    <a:lnTo>
                      <a:pt x="680" y="1703"/>
                    </a:lnTo>
                    <a:lnTo>
                      <a:pt x="1906" y="917"/>
                    </a:lnTo>
                    <a:lnTo>
                      <a:pt x="12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2"/>
              <p:cNvSpPr/>
              <p:nvPr/>
            </p:nvSpPr>
            <p:spPr>
              <a:xfrm>
                <a:off x="7122044" y="1150670"/>
                <a:ext cx="44493" cy="36164"/>
              </a:xfrm>
              <a:custGeom>
                <a:avLst/>
                <a:gdLst/>
                <a:ahLst/>
                <a:cxnLst/>
                <a:rect l="l" t="t" r="r" b="b"/>
                <a:pathLst>
                  <a:path w="1656" h="1346" extrusionOk="0">
                    <a:moveTo>
                      <a:pt x="1215" y="0"/>
                    </a:moveTo>
                    <a:lnTo>
                      <a:pt x="0" y="810"/>
                    </a:lnTo>
                    <a:lnTo>
                      <a:pt x="417" y="1345"/>
                    </a:lnTo>
                    <a:lnTo>
                      <a:pt x="1655" y="572"/>
                    </a:lnTo>
                    <a:lnTo>
                      <a:pt x="12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2"/>
              <p:cNvSpPr/>
              <p:nvPr/>
            </p:nvSpPr>
            <p:spPr>
              <a:xfrm>
                <a:off x="7163635" y="1122835"/>
                <a:ext cx="45433" cy="37776"/>
              </a:xfrm>
              <a:custGeom>
                <a:avLst/>
                <a:gdLst/>
                <a:ahLst/>
                <a:cxnLst/>
                <a:rect l="l" t="t" r="r" b="b"/>
                <a:pathLst>
                  <a:path w="1691" h="1406" extrusionOk="0">
                    <a:moveTo>
                      <a:pt x="1203" y="0"/>
                    </a:moveTo>
                    <a:lnTo>
                      <a:pt x="0" y="810"/>
                    </a:lnTo>
                    <a:lnTo>
                      <a:pt x="441" y="1405"/>
                    </a:lnTo>
                    <a:lnTo>
                      <a:pt x="1691" y="631"/>
                    </a:lnTo>
                    <a:lnTo>
                      <a:pt x="12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2"/>
              <p:cNvSpPr/>
              <p:nvPr/>
            </p:nvSpPr>
            <p:spPr>
              <a:xfrm>
                <a:off x="7286473" y="1040620"/>
                <a:ext cx="48308" cy="41295"/>
              </a:xfrm>
              <a:custGeom>
                <a:avLst/>
                <a:gdLst/>
                <a:ahLst/>
                <a:cxnLst/>
                <a:rect l="l" t="t" r="r" b="b"/>
                <a:pathLst>
                  <a:path w="1798" h="1537" extrusionOk="0">
                    <a:moveTo>
                      <a:pt x="1203" y="0"/>
                    </a:moveTo>
                    <a:lnTo>
                      <a:pt x="0" y="810"/>
                    </a:lnTo>
                    <a:lnTo>
                      <a:pt x="560" y="1536"/>
                    </a:lnTo>
                    <a:lnTo>
                      <a:pt x="1798" y="762"/>
                    </a:lnTo>
                    <a:lnTo>
                      <a:pt x="12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2"/>
              <p:cNvSpPr/>
              <p:nvPr/>
            </p:nvSpPr>
            <p:spPr>
              <a:xfrm>
                <a:off x="7204259" y="1095645"/>
                <a:ext cx="46400" cy="38716"/>
              </a:xfrm>
              <a:custGeom>
                <a:avLst/>
                <a:gdLst/>
                <a:ahLst/>
                <a:cxnLst/>
                <a:rect l="l" t="t" r="r" b="b"/>
                <a:pathLst>
                  <a:path w="1727" h="1441" extrusionOk="0">
                    <a:moveTo>
                      <a:pt x="1203" y="0"/>
                    </a:moveTo>
                    <a:lnTo>
                      <a:pt x="0" y="810"/>
                    </a:lnTo>
                    <a:lnTo>
                      <a:pt x="488" y="1441"/>
                    </a:lnTo>
                    <a:lnTo>
                      <a:pt x="1727" y="679"/>
                    </a:lnTo>
                    <a:lnTo>
                      <a:pt x="12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2"/>
              <p:cNvSpPr/>
              <p:nvPr/>
            </p:nvSpPr>
            <p:spPr>
              <a:xfrm>
                <a:off x="7327715" y="1013108"/>
                <a:ext cx="49302" cy="42558"/>
              </a:xfrm>
              <a:custGeom>
                <a:avLst/>
                <a:gdLst/>
                <a:ahLst/>
                <a:cxnLst/>
                <a:rect l="l" t="t" r="r" b="b"/>
                <a:pathLst>
                  <a:path w="1835" h="1584" extrusionOk="0">
                    <a:moveTo>
                      <a:pt x="1204" y="0"/>
                    </a:moveTo>
                    <a:lnTo>
                      <a:pt x="1" y="810"/>
                    </a:lnTo>
                    <a:lnTo>
                      <a:pt x="596" y="1584"/>
                    </a:lnTo>
                    <a:lnTo>
                      <a:pt x="1835" y="810"/>
                    </a:lnTo>
                    <a:lnTo>
                      <a:pt x="12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2"/>
              <p:cNvSpPr/>
              <p:nvPr/>
            </p:nvSpPr>
            <p:spPr>
              <a:xfrm>
                <a:off x="7368661" y="985273"/>
                <a:ext cx="49947" cy="43848"/>
              </a:xfrm>
              <a:custGeom>
                <a:avLst/>
                <a:gdLst/>
                <a:ahLst/>
                <a:cxnLst/>
                <a:rect l="l" t="t" r="r" b="b"/>
                <a:pathLst>
                  <a:path w="1859" h="1632" extrusionOk="0">
                    <a:moveTo>
                      <a:pt x="1204" y="1"/>
                    </a:moveTo>
                    <a:lnTo>
                      <a:pt x="1" y="810"/>
                    </a:lnTo>
                    <a:lnTo>
                      <a:pt x="632" y="1632"/>
                    </a:lnTo>
                    <a:lnTo>
                      <a:pt x="1858" y="858"/>
                    </a:lnTo>
                    <a:lnTo>
                      <a:pt x="12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2"/>
              <p:cNvSpPr/>
              <p:nvPr/>
            </p:nvSpPr>
            <p:spPr>
              <a:xfrm>
                <a:off x="7409607" y="957761"/>
                <a:ext cx="50914" cy="45137"/>
              </a:xfrm>
              <a:custGeom>
                <a:avLst/>
                <a:gdLst/>
                <a:ahLst/>
                <a:cxnLst/>
                <a:rect l="l" t="t" r="r" b="b"/>
                <a:pathLst>
                  <a:path w="1895" h="1680" extrusionOk="0">
                    <a:moveTo>
                      <a:pt x="1204" y="1"/>
                    </a:moveTo>
                    <a:lnTo>
                      <a:pt x="1" y="810"/>
                    </a:lnTo>
                    <a:lnTo>
                      <a:pt x="668" y="1679"/>
                    </a:lnTo>
                    <a:lnTo>
                      <a:pt x="1894" y="894"/>
                    </a:lnTo>
                    <a:lnTo>
                      <a:pt x="12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2"/>
              <p:cNvSpPr/>
              <p:nvPr/>
            </p:nvSpPr>
            <p:spPr>
              <a:xfrm>
                <a:off x="7245205" y="1068133"/>
                <a:ext cx="47367" cy="40006"/>
              </a:xfrm>
              <a:custGeom>
                <a:avLst/>
                <a:gdLst/>
                <a:ahLst/>
                <a:cxnLst/>
                <a:rect l="l" t="t" r="r" b="b"/>
                <a:pathLst>
                  <a:path w="1763" h="1489" extrusionOk="0">
                    <a:moveTo>
                      <a:pt x="1215" y="0"/>
                    </a:moveTo>
                    <a:lnTo>
                      <a:pt x="0" y="810"/>
                    </a:lnTo>
                    <a:lnTo>
                      <a:pt x="536" y="1489"/>
                    </a:lnTo>
                    <a:lnTo>
                      <a:pt x="1762" y="727"/>
                    </a:lnTo>
                    <a:lnTo>
                      <a:pt x="12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2"/>
              <p:cNvSpPr/>
              <p:nvPr/>
            </p:nvSpPr>
            <p:spPr>
              <a:xfrm>
                <a:off x="7081098" y="1178155"/>
                <a:ext cx="43203" cy="34578"/>
              </a:xfrm>
              <a:custGeom>
                <a:avLst/>
                <a:gdLst/>
                <a:ahLst/>
                <a:cxnLst/>
                <a:rect l="l" t="t" r="r" b="b"/>
                <a:pathLst>
                  <a:path w="1608" h="1287" extrusionOk="0">
                    <a:moveTo>
                      <a:pt x="1203" y="1"/>
                    </a:moveTo>
                    <a:lnTo>
                      <a:pt x="0" y="811"/>
                    </a:lnTo>
                    <a:lnTo>
                      <a:pt x="369" y="1287"/>
                    </a:lnTo>
                    <a:lnTo>
                      <a:pt x="1608" y="525"/>
                    </a:lnTo>
                    <a:lnTo>
                      <a:pt x="12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2"/>
              <p:cNvSpPr/>
              <p:nvPr/>
            </p:nvSpPr>
            <p:spPr>
              <a:xfrm>
                <a:off x="7614982" y="820199"/>
                <a:ext cx="51854" cy="47690"/>
              </a:xfrm>
              <a:custGeom>
                <a:avLst/>
                <a:gdLst/>
                <a:ahLst/>
                <a:cxnLst/>
                <a:rect l="l" t="t" r="r" b="b"/>
                <a:pathLst>
                  <a:path w="1930" h="1775" extrusionOk="0">
                    <a:moveTo>
                      <a:pt x="1203" y="1"/>
                    </a:moveTo>
                    <a:lnTo>
                      <a:pt x="1" y="811"/>
                    </a:lnTo>
                    <a:lnTo>
                      <a:pt x="739" y="1775"/>
                    </a:lnTo>
                    <a:cubicBezTo>
                      <a:pt x="1180" y="1477"/>
                      <a:pt x="1584" y="1203"/>
                      <a:pt x="1930" y="942"/>
                    </a:cubicBezTo>
                    <a:lnTo>
                      <a:pt x="12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2"/>
              <p:cNvSpPr/>
              <p:nvPr/>
            </p:nvSpPr>
            <p:spPr>
              <a:xfrm>
                <a:off x="7656251" y="795911"/>
                <a:ext cx="45782" cy="43525"/>
              </a:xfrm>
              <a:custGeom>
                <a:avLst/>
                <a:gdLst/>
                <a:ahLst/>
                <a:cxnLst/>
                <a:rect l="l" t="t" r="r" b="b"/>
                <a:pathLst>
                  <a:path w="1704" h="1620" extrusionOk="0">
                    <a:moveTo>
                      <a:pt x="1025" y="0"/>
                    </a:moveTo>
                    <a:lnTo>
                      <a:pt x="1" y="691"/>
                    </a:lnTo>
                    <a:lnTo>
                      <a:pt x="715" y="1619"/>
                    </a:lnTo>
                    <a:cubicBezTo>
                      <a:pt x="1108" y="1334"/>
                      <a:pt x="1453" y="1095"/>
                      <a:pt x="1703" y="893"/>
                    </a:cubicBezTo>
                    <a:lnTo>
                      <a:pt x="10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2"/>
              <p:cNvSpPr/>
              <p:nvPr/>
            </p:nvSpPr>
            <p:spPr>
              <a:xfrm>
                <a:off x="7573714" y="847712"/>
                <a:ext cx="52499" cy="47690"/>
              </a:xfrm>
              <a:custGeom>
                <a:avLst/>
                <a:gdLst/>
                <a:ahLst/>
                <a:cxnLst/>
                <a:rect l="l" t="t" r="r" b="b"/>
                <a:pathLst>
                  <a:path w="1954" h="1775" extrusionOk="0">
                    <a:moveTo>
                      <a:pt x="1215" y="1"/>
                    </a:moveTo>
                    <a:lnTo>
                      <a:pt x="1" y="810"/>
                    </a:lnTo>
                    <a:lnTo>
                      <a:pt x="751" y="1775"/>
                    </a:lnTo>
                    <a:cubicBezTo>
                      <a:pt x="1180" y="1489"/>
                      <a:pt x="1584" y="1215"/>
                      <a:pt x="1954" y="965"/>
                    </a:cubicBezTo>
                    <a:lnTo>
                      <a:pt x="12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2"/>
              <p:cNvSpPr/>
              <p:nvPr/>
            </p:nvSpPr>
            <p:spPr>
              <a:xfrm>
                <a:off x="7039830" y="1205667"/>
                <a:ext cx="42236" cy="33316"/>
              </a:xfrm>
              <a:custGeom>
                <a:avLst/>
                <a:gdLst/>
                <a:ahLst/>
                <a:cxnLst/>
                <a:rect l="l" t="t" r="r" b="b"/>
                <a:pathLst>
                  <a:path w="1572" h="1240" extrusionOk="0">
                    <a:moveTo>
                      <a:pt x="1215" y="1"/>
                    </a:moveTo>
                    <a:lnTo>
                      <a:pt x="0" y="811"/>
                    </a:lnTo>
                    <a:lnTo>
                      <a:pt x="334" y="1239"/>
                    </a:lnTo>
                    <a:lnTo>
                      <a:pt x="1572" y="465"/>
                    </a:lnTo>
                    <a:lnTo>
                      <a:pt x="12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2"/>
              <p:cNvSpPr/>
              <p:nvPr/>
            </p:nvSpPr>
            <p:spPr>
              <a:xfrm>
                <a:off x="7002403" y="1233180"/>
                <a:ext cx="37453" cy="29474"/>
              </a:xfrm>
              <a:custGeom>
                <a:avLst/>
                <a:gdLst/>
                <a:ahLst/>
                <a:cxnLst/>
                <a:rect l="l" t="t" r="r" b="b"/>
                <a:pathLst>
                  <a:path w="1394" h="1097" extrusionOk="0">
                    <a:moveTo>
                      <a:pt x="1072" y="1"/>
                    </a:moveTo>
                    <a:lnTo>
                      <a:pt x="0" y="727"/>
                    </a:lnTo>
                    <a:lnTo>
                      <a:pt x="274" y="1096"/>
                    </a:lnTo>
                    <a:lnTo>
                      <a:pt x="1393" y="418"/>
                    </a:lnTo>
                    <a:lnTo>
                      <a:pt x="10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2"/>
              <p:cNvSpPr/>
              <p:nvPr/>
            </p:nvSpPr>
            <p:spPr>
              <a:xfrm>
                <a:off x="7533090" y="875224"/>
                <a:ext cx="52177" cy="47367"/>
              </a:xfrm>
              <a:custGeom>
                <a:avLst/>
                <a:gdLst/>
                <a:ahLst/>
                <a:cxnLst/>
                <a:rect l="l" t="t" r="r" b="b"/>
                <a:pathLst>
                  <a:path w="1942" h="1763" extrusionOk="0">
                    <a:moveTo>
                      <a:pt x="1203" y="1"/>
                    </a:moveTo>
                    <a:lnTo>
                      <a:pt x="1" y="810"/>
                    </a:lnTo>
                    <a:lnTo>
                      <a:pt x="727" y="1763"/>
                    </a:lnTo>
                    <a:cubicBezTo>
                      <a:pt x="1144" y="1489"/>
                      <a:pt x="1549" y="1215"/>
                      <a:pt x="1942" y="965"/>
                    </a:cubicBezTo>
                    <a:lnTo>
                      <a:pt x="12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79"/>
        <p:cNvGrpSpPr/>
        <p:nvPr/>
      </p:nvGrpSpPr>
      <p:grpSpPr>
        <a:xfrm>
          <a:off x="0" y="0"/>
          <a:ext cx="0" cy="0"/>
          <a:chOff x="0" y="0"/>
          <a:chExt cx="0" cy="0"/>
        </a:xfrm>
      </p:grpSpPr>
      <p:pic>
        <p:nvPicPr>
          <p:cNvPr id="2080" name="Google Shape;2080;p53"/>
          <p:cNvPicPr preferRelativeResize="0"/>
          <p:nvPr/>
        </p:nvPicPr>
        <p:blipFill>
          <a:blip r:embed="rId3">
            <a:alphaModFix/>
          </a:blip>
          <a:stretch>
            <a:fillRect/>
          </a:stretch>
        </p:blipFill>
        <p:spPr>
          <a:xfrm>
            <a:off x="630936" y="723138"/>
            <a:ext cx="7882128" cy="3849624"/>
          </a:xfrm>
          <a:prstGeom prst="rect">
            <a:avLst/>
          </a:prstGeom>
          <a:noFill/>
          <a:ln>
            <a:noFill/>
          </a:ln>
          <a:effectLst>
            <a:outerShdw blurRad="57150" dist="19050" dir="5400000" algn="bl" rotWithShape="0">
              <a:srgbClr val="000000">
                <a:alpha val="50000"/>
              </a:srgbClr>
            </a:outerShdw>
          </a:effectLst>
        </p:spPr>
      </p:pic>
      <p:sp>
        <p:nvSpPr>
          <p:cNvPr id="2081" name="Google Shape;2081;p53"/>
          <p:cNvSpPr txBox="1">
            <a:spLocks noGrp="1"/>
          </p:cNvSpPr>
          <p:nvPr>
            <p:ph type="title"/>
          </p:nvPr>
        </p:nvSpPr>
        <p:spPr>
          <a:xfrm>
            <a:off x="6268400" y="0"/>
            <a:ext cx="2875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D</a:t>
            </a:r>
            <a:r>
              <a:rPr lang="en" sz="3000"/>
              <a:t>ata </a:t>
            </a:r>
            <a:r>
              <a:rPr lang="en" sz="3000">
                <a:solidFill>
                  <a:schemeClr val="accent2"/>
                </a:solidFill>
              </a:rPr>
              <a:t>v</a:t>
            </a:r>
            <a:r>
              <a:rPr lang="en" sz="3000"/>
              <a:t>isualization</a:t>
            </a:r>
            <a:endParaRPr sz="3000"/>
          </a:p>
        </p:txBody>
      </p:sp>
      <p:sp>
        <p:nvSpPr>
          <p:cNvPr id="2082" name="Google Shape;2082;p53"/>
          <p:cNvSpPr txBox="1"/>
          <p:nvPr/>
        </p:nvSpPr>
        <p:spPr>
          <a:xfrm>
            <a:off x="513875" y="147500"/>
            <a:ext cx="3138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accent1"/>
                </a:solidFill>
                <a:latin typeface="Do Hyeon"/>
                <a:ea typeface="Do Hyeon"/>
                <a:cs typeface="Do Hyeon"/>
                <a:sym typeface="Do Hyeon"/>
              </a:rPr>
              <a:t>1. 주민등록인구 (내국인)</a:t>
            </a:r>
            <a:endParaRPr sz="1900">
              <a:solidFill>
                <a:schemeClr val="accent1"/>
              </a:solidFill>
              <a:latin typeface="Do Hyeon"/>
              <a:ea typeface="Do Hyeon"/>
              <a:cs typeface="Do Hyeon"/>
              <a:sym typeface="Do Hyeon"/>
            </a:endParaRPr>
          </a:p>
        </p:txBody>
      </p:sp>
      <p:sp>
        <p:nvSpPr>
          <p:cNvPr id="2083" name="Google Shape;2083;p53"/>
          <p:cNvSpPr txBox="1"/>
          <p:nvPr/>
        </p:nvSpPr>
        <p:spPr>
          <a:xfrm>
            <a:off x="1227575" y="1665825"/>
            <a:ext cx="4833600" cy="400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endParaRPr>
              <a:latin typeface="Oxygen"/>
              <a:ea typeface="Oxygen"/>
              <a:cs typeface="Oxygen"/>
              <a:sym typeface="Oxygen"/>
            </a:endParaRPr>
          </a:p>
        </p:txBody>
      </p:sp>
      <p:sp>
        <p:nvSpPr>
          <p:cNvPr id="2084" name="Google Shape;2084;p53"/>
          <p:cNvSpPr/>
          <p:nvPr/>
        </p:nvSpPr>
        <p:spPr>
          <a:xfrm>
            <a:off x="6603214" y="3902175"/>
            <a:ext cx="173700" cy="392700"/>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3"/>
          <p:cNvSpPr txBox="1"/>
          <p:nvPr/>
        </p:nvSpPr>
        <p:spPr>
          <a:xfrm>
            <a:off x="7993475" y="725100"/>
            <a:ext cx="53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464646"/>
                </a:solidFill>
                <a:latin typeface="Do Hyeon"/>
                <a:ea typeface="Do Hyeon"/>
                <a:cs typeface="Do Hyeon"/>
                <a:sym typeface="Do Hyeon"/>
              </a:rPr>
              <a:t>2017</a:t>
            </a:r>
            <a:endParaRPr>
              <a:solidFill>
                <a:srgbClr val="464646"/>
              </a:solidFill>
              <a:latin typeface="Do Hyeon"/>
              <a:ea typeface="Do Hyeon"/>
              <a:cs typeface="Do Hyeon"/>
              <a:sym typeface="Do Hyeon"/>
            </a:endParaRPr>
          </a:p>
        </p:txBody>
      </p:sp>
      <p:sp>
        <p:nvSpPr>
          <p:cNvPr id="2086" name="Google Shape;2086;p53"/>
          <p:cNvSpPr/>
          <p:nvPr/>
        </p:nvSpPr>
        <p:spPr>
          <a:xfrm>
            <a:off x="3715832" y="3902175"/>
            <a:ext cx="173700" cy="392700"/>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3"/>
          <p:cNvSpPr/>
          <p:nvPr/>
        </p:nvSpPr>
        <p:spPr>
          <a:xfrm>
            <a:off x="6834825" y="3902175"/>
            <a:ext cx="173700" cy="392700"/>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pic>
        <p:nvPicPr>
          <p:cNvPr id="2092" name="Google Shape;2092;p54"/>
          <p:cNvPicPr preferRelativeResize="0"/>
          <p:nvPr/>
        </p:nvPicPr>
        <p:blipFill>
          <a:blip r:embed="rId3">
            <a:alphaModFix/>
          </a:blip>
          <a:stretch>
            <a:fillRect/>
          </a:stretch>
        </p:blipFill>
        <p:spPr>
          <a:xfrm>
            <a:off x="630936" y="723138"/>
            <a:ext cx="7882128" cy="3849624"/>
          </a:xfrm>
          <a:prstGeom prst="rect">
            <a:avLst/>
          </a:prstGeom>
          <a:noFill/>
          <a:ln>
            <a:noFill/>
          </a:ln>
          <a:effectLst>
            <a:outerShdw blurRad="57150" dist="19050" dir="5400000" algn="bl" rotWithShape="0">
              <a:srgbClr val="000000">
                <a:alpha val="50000"/>
              </a:srgbClr>
            </a:outerShdw>
          </a:effectLst>
        </p:spPr>
      </p:pic>
      <p:sp>
        <p:nvSpPr>
          <p:cNvPr id="2093" name="Google Shape;2093;p54"/>
          <p:cNvSpPr txBox="1"/>
          <p:nvPr/>
        </p:nvSpPr>
        <p:spPr>
          <a:xfrm>
            <a:off x="513875" y="147500"/>
            <a:ext cx="3138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accent1"/>
                </a:solidFill>
                <a:latin typeface="Do Hyeon"/>
                <a:ea typeface="Do Hyeon"/>
                <a:cs typeface="Do Hyeon"/>
                <a:sym typeface="Do Hyeon"/>
              </a:rPr>
              <a:t>1. 주민등록인구 (내국인)</a:t>
            </a:r>
            <a:endParaRPr sz="1900">
              <a:solidFill>
                <a:schemeClr val="accent1"/>
              </a:solidFill>
              <a:latin typeface="Do Hyeon"/>
              <a:ea typeface="Do Hyeon"/>
              <a:cs typeface="Do Hyeon"/>
              <a:sym typeface="Do Hyeon"/>
            </a:endParaRPr>
          </a:p>
        </p:txBody>
      </p:sp>
      <p:sp>
        <p:nvSpPr>
          <p:cNvPr id="2094" name="Google Shape;2094;p54"/>
          <p:cNvSpPr txBox="1"/>
          <p:nvPr/>
        </p:nvSpPr>
        <p:spPr>
          <a:xfrm>
            <a:off x="1227575" y="1665825"/>
            <a:ext cx="4833600" cy="400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endParaRPr>
              <a:latin typeface="Oxygen"/>
              <a:ea typeface="Oxygen"/>
              <a:cs typeface="Oxygen"/>
              <a:sym typeface="Oxygen"/>
            </a:endParaRPr>
          </a:p>
        </p:txBody>
      </p:sp>
      <p:sp>
        <p:nvSpPr>
          <p:cNvPr id="2095" name="Google Shape;2095;p54"/>
          <p:cNvSpPr txBox="1"/>
          <p:nvPr/>
        </p:nvSpPr>
        <p:spPr>
          <a:xfrm>
            <a:off x="7993475" y="725100"/>
            <a:ext cx="53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464646"/>
                </a:solidFill>
                <a:latin typeface="Do Hyeon"/>
                <a:ea typeface="Do Hyeon"/>
                <a:cs typeface="Do Hyeon"/>
                <a:sym typeface="Do Hyeon"/>
              </a:rPr>
              <a:t>2017</a:t>
            </a:r>
            <a:endParaRPr>
              <a:solidFill>
                <a:srgbClr val="464646"/>
              </a:solidFill>
              <a:latin typeface="Do Hyeon"/>
              <a:ea typeface="Do Hyeon"/>
              <a:cs typeface="Do Hyeon"/>
              <a:sym typeface="Do Hyeon"/>
            </a:endParaRPr>
          </a:p>
        </p:txBody>
      </p:sp>
      <p:sp>
        <p:nvSpPr>
          <p:cNvPr id="2096" name="Google Shape;2096;p54"/>
          <p:cNvSpPr/>
          <p:nvPr/>
        </p:nvSpPr>
        <p:spPr>
          <a:xfrm>
            <a:off x="6126001" y="3902175"/>
            <a:ext cx="173700" cy="392700"/>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4"/>
          <p:cNvSpPr/>
          <p:nvPr/>
        </p:nvSpPr>
        <p:spPr>
          <a:xfrm>
            <a:off x="4925025" y="3902175"/>
            <a:ext cx="173700" cy="392700"/>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4"/>
          <p:cNvSpPr/>
          <p:nvPr/>
        </p:nvSpPr>
        <p:spPr>
          <a:xfrm>
            <a:off x="6834825" y="3902175"/>
            <a:ext cx="173700" cy="392700"/>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4"/>
          <p:cNvSpPr txBox="1">
            <a:spLocks noGrp="1"/>
          </p:cNvSpPr>
          <p:nvPr>
            <p:ph type="title"/>
          </p:nvPr>
        </p:nvSpPr>
        <p:spPr>
          <a:xfrm>
            <a:off x="6268400" y="0"/>
            <a:ext cx="2875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D</a:t>
            </a:r>
            <a:r>
              <a:rPr lang="en" sz="3000"/>
              <a:t>ata </a:t>
            </a:r>
            <a:r>
              <a:rPr lang="en" sz="3000">
                <a:solidFill>
                  <a:schemeClr val="accent2"/>
                </a:solidFill>
              </a:rPr>
              <a:t>v</a:t>
            </a:r>
            <a:r>
              <a:rPr lang="en" sz="3000"/>
              <a:t>isualization</a:t>
            </a:r>
            <a:endParaRPr sz="3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p55"/>
          <p:cNvSpPr txBox="1"/>
          <p:nvPr/>
        </p:nvSpPr>
        <p:spPr>
          <a:xfrm>
            <a:off x="513875" y="147500"/>
            <a:ext cx="3138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accent1"/>
                </a:solidFill>
                <a:latin typeface="Do Hyeon"/>
                <a:ea typeface="Do Hyeon"/>
                <a:cs typeface="Do Hyeon"/>
                <a:sym typeface="Do Hyeon"/>
              </a:rPr>
              <a:t>1. 주민등록인구 (내국인)</a:t>
            </a:r>
            <a:endParaRPr sz="1900">
              <a:solidFill>
                <a:schemeClr val="accent1"/>
              </a:solidFill>
              <a:latin typeface="Do Hyeon"/>
              <a:ea typeface="Do Hyeon"/>
              <a:cs typeface="Do Hyeon"/>
              <a:sym typeface="Do Hyeon"/>
            </a:endParaRPr>
          </a:p>
        </p:txBody>
      </p:sp>
      <p:sp>
        <p:nvSpPr>
          <p:cNvPr id="2105" name="Google Shape;2105;p55"/>
          <p:cNvSpPr txBox="1"/>
          <p:nvPr/>
        </p:nvSpPr>
        <p:spPr>
          <a:xfrm>
            <a:off x="1227575" y="1665825"/>
            <a:ext cx="483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xygen"/>
              <a:ea typeface="Oxygen"/>
              <a:cs typeface="Oxygen"/>
              <a:sym typeface="Oxygen"/>
            </a:endParaRPr>
          </a:p>
        </p:txBody>
      </p:sp>
      <p:sp>
        <p:nvSpPr>
          <p:cNvPr id="2106" name="Google Shape;2106;p55"/>
          <p:cNvSpPr/>
          <p:nvPr/>
        </p:nvSpPr>
        <p:spPr>
          <a:xfrm>
            <a:off x="6160717" y="3902181"/>
            <a:ext cx="174000" cy="392700"/>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5"/>
          <p:cNvSpPr/>
          <p:nvPr/>
        </p:nvSpPr>
        <p:spPr>
          <a:xfrm>
            <a:off x="6860767" y="3902181"/>
            <a:ext cx="174000" cy="392700"/>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5"/>
          <p:cNvSpPr/>
          <p:nvPr/>
        </p:nvSpPr>
        <p:spPr>
          <a:xfrm>
            <a:off x="4933567" y="3902181"/>
            <a:ext cx="174000" cy="392700"/>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09" name="Google Shape;2109;p55"/>
          <p:cNvPicPr preferRelativeResize="0"/>
          <p:nvPr/>
        </p:nvPicPr>
        <p:blipFill>
          <a:blip r:embed="rId3">
            <a:alphaModFix/>
          </a:blip>
          <a:stretch>
            <a:fillRect/>
          </a:stretch>
        </p:blipFill>
        <p:spPr>
          <a:xfrm>
            <a:off x="630936" y="723138"/>
            <a:ext cx="7882128" cy="3849624"/>
          </a:xfrm>
          <a:prstGeom prst="rect">
            <a:avLst/>
          </a:prstGeom>
          <a:noFill/>
          <a:ln>
            <a:noFill/>
          </a:ln>
          <a:effectLst>
            <a:outerShdw blurRad="57150" dist="19050" dir="5400000" algn="bl" rotWithShape="0">
              <a:srgbClr val="000000">
                <a:alpha val="50000"/>
              </a:srgbClr>
            </a:outerShdw>
          </a:effectLst>
        </p:spPr>
      </p:pic>
      <p:sp>
        <p:nvSpPr>
          <p:cNvPr id="2110" name="Google Shape;2110;p55"/>
          <p:cNvSpPr txBox="1"/>
          <p:nvPr/>
        </p:nvSpPr>
        <p:spPr>
          <a:xfrm>
            <a:off x="7993475" y="725100"/>
            <a:ext cx="53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464646"/>
                </a:solidFill>
                <a:latin typeface="Do Hyeon"/>
                <a:ea typeface="Do Hyeon"/>
                <a:cs typeface="Do Hyeon"/>
                <a:sym typeface="Do Hyeon"/>
              </a:rPr>
              <a:t>2018</a:t>
            </a:r>
            <a:endParaRPr>
              <a:solidFill>
                <a:srgbClr val="464646"/>
              </a:solidFill>
              <a:latin typeface="Do Hyeon"/>
              <a:ea typeface="Do Hyeon"/>
              <a:cs typeface="Do Hyeon"/>
              <a:sym typeface="Do Hyeon"/>
            </a:endParaRPr>
          </a:p>
        </p:txBody>
      </p:sp>
      <p:sp>
        <p:nvSpPr>
          <p:cNvPr id="2111" name="Google Shape;2111;p55"/>
          <p:cNvSpPr/>
          <p:nvPr/>
        </p:nvSpPr>
        <p:spPr>
          <a:xfrm>
            <a:off x="4918767" y="3902181"/>
            <a:ext cx="174000" cy="392700"/>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5"/>
          <p:cNvSpPr txBox="1">
            <a:spLocks noGrp="1"/>
          </p:cNvSpPr>
          <p:nvPr>
            <p:ph type="title"/>
          </p:nvPr>
        </p:nvSpPr>
        <p:spPr>
          <a:xfrm>
            <a:off x="6268400" y="0"/>
            <a:ext cx="2875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D</a:t>
            </a:r>
            <a:r>
              <a:rPr lang="en" sz="3000"/>
              <a:t>ata </a:t>
            </a:r>
            <a:r>
              <a:rPr lang="en" sz="3000">
                <a:solidFill>
                  <a:schemeClr val="accent2"/>
                </a:solidFill>
              </a:rPr>
              <a:t>v</a:t>
            </a:r>
            <a:r>
              <a:rPr lang="en" sz="3000"/>
              <a:t>isualization</a:t>
            </a:r>
            <a:endParaRPr sz="3000"/>
          </a:p>
        </p:txBody>
      </p:sp>
      <p:sp>
        <p:nvSpPr>
          <p:cNvPr id="2113" name="Google Shape;2113;p55"/>
          <p:cNvSpPr/>
          <p:nvPr/>
        </p:nvSpPr>
        <p:spPr>
          <a:xfrm>
            <a:off x="6834825" y="3902175"/>
            <a:ext cx="173700" cy="392700"/>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5"/>
          <p:cNvSpPr/>
          <p:nvPr/>
        </p:nvSpPr>
        <p:spPr>
          <a:xfrm>
            <a:off x="6126001" y="3902175"/>
            <a:ext cx="173700" cy="392700"/>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Google Shape;2119;p56"/>
          <p:cNvSpPr txBox="1"/>
          <p:nvPr/>
        </p:nvSpPr>
        <p:spPr>
          <a:xfrm>
            <a:off x="513875" y="147500"/>
            <a:ext cx="3138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accent1"/>
                </a:solidFill>
                <a:latin typeface="Do Hyeon"/>
                <a:ea typeface="Do Hyeon"/>
                <a:cs typeface="Do Hyeon"/>
                <a:sym typeface="Do Hyeon"/>
              </a:rPr>
              <a:t>1. 주민등록인구 (내국인)</a:t>
            </a:r>
            <a:endParaRPr sz="1900">
              <a:solidFill>
                <a:schemeClr val="accent1"/>
              </a:solidFill>
              <a:latin typeface="Do Hyeon"/>
              <a:ea typeface="Do Hyeon"/>
              <a:cs typeface="Do Hyeon"/>
              <a:sym typeface="Do Hyeon"/>
            </a:endParaRPr>
          </a:p>
        </p:txBody>
      </p:sp>
      <p:sp>
        <p:nvSpPr>
          <p:cNvPr id="2120" name="Google Shape;2120;p56"/>
          <p:cNvSpPr txBox="1"/>
          <p:nvPr/>
        </p:nvSpPr>
        <p:spPr>
          <a:xfrm>
            <a:off x="1227575" y="1665825"/>
            <a:ext cx="483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xygen"/>
              <a:ea typeface="Oxygen"/>
              <a:cs typeface="Oxygen"/>
              <a:sym typeface="Oxygen"/>
            </a:endParaRPr>
          </a:p>
        </p:txBody>
      </p:sp>
      <p:pic>
        <p:nvPicPr>
          <p:cNvPr id="2121" name="Google Shape;2121;p56"/>
          <p:cNvPicPr preferRelativeResize="0"/>
          <p:nvPr/>
        </p:nvPicPr>
        <p:blipFill>
          <a:blip r:embed="rId3">
            <a:alphaModFix/>
          </a:blip>
          <a:stretch>
            <a:fillRect/>
          </a:stretch>
        </p:blipFill>
        <p:spPr>
          <a:xfrm>
            <a:off x="630936" y="725088"/>
            <a:ext cx="7882128" cy="3849624"/>
          </a:xfrm>
          <a:prstGeom prst="rect">
            <a:avLst/>
          </a:prstGeom>
          <a:noFill/>
          <a:ln>
            <a:noFill/>
          </a:ln>
          <a:effectLst>
            <a:outerShdw blurRad="57150" dist="19050" dir="5400000" algn="bl" rotWithShape="0">
              <a:srgbClr val="000000">
                <a:alpha val="50000"/>
              </a:srgbClr>
            </a:outerShdw>
          </a:effectLst>
        </p:spPr>
      </p:pic>
      <p:sp>
        <p:nvSpPr>
          <p:cNvPr id="2122" name="Google Shape;2122;p56"/>
          <p:cNvSpPr txBox="1"/>
          <p:nvPr/>
        </p:nvSpPr>
        <p:spPr>
          <a:xfrm>
            <a:off x="7993475" y="725100"/>
            <a:ext cx="53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464646"/>
                </a:solidFill>
                <a:latin typeface="Do Hyeon"/>
                <a:ea typeface="Do Hyeon"/>
                <a:cs typeface="Do Hyeon"/>
                <a:sym typeface="Do Hyeon"/>
              </a:rPr>
              <a:t>2018</a:t>
            </a:r>
            <a:endParaRPr>
              <a:solidFill>
                <a:srgbClr val="464646"/>
              </a:solidFill>
              <a:latin typeface="Do Hyeon"/>
              <a:ea typeface="Do Hyeon"/>
              <a:cs typeface="Do Hyeon"/>
              <a:sym typeface="Do Hyeon"/>
            </a:endParaRPr>
          </a:p>
        </p:txBody>
      </p:sp>
      <p:sp>
        <p:nvSpPr>
          <p:cNvPr id="2123" name="Google Shape;2123;p56"/>
          <p:cNvSpPr/>
          <p:nvPr/>
        </p:nvSpPr>
        <p:spPr>
          <a:xfrm>
            <a:off x="4918767" y="3902181"/>
            <a:ext cx="174000" cy="392700"/>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6"/>
          <p:cNvSpPr/>
          <p:nvPr/>
        </p:nvSpPr>
        <p:spPr>
          <a:xfrm>
            <a:off x="6620942" y="3902181"/>
            <a:ext cx="174000" cy="392700"/>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6"/>
          <p:cNvSpPr/>
          <p:nvPr/>
        </p:nvSpPr>
        <p:spPr>
          <a:xfrm>
            <a:off x="3727267" y="3902181"/>
            <a:ext cx="174000" cy="392700"/>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6"/>
          <p:cNvSpPr txBox="1">
            <a:spLocks noGrp="1"/>
          </p:cNvSpPr>
          <p:nvPr>
            <p:ph type="title"/>
          </p:nvPr>
        </p:nvSpPr>
        <p:spPr>
          <a:xfrm>
            <a:off x="6268400" y="0"/>
            <a:ext cx="2875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D</a:t>
            </a:r>
            <a:r>
              <a:rPr lang="en" sz="3000"/>
              <a:t>ata </a:t>
            </a:r>
            <a:r>
              <a:rPr lang="en" sz="3000">
                <a:solidFill>
                  <a:schemeClr val="accent2"/>
                </a:solidFill>
              </a:rPr>
              <a:t>v</a:t>
            </a:r>
            <a:r>
              <a:rPr lang="en" sz="3000"/>
              <a:t>isualization</a:t>
            </a:r>
            <a:endParaRPr sz="3000"/>
          </a:p>
        </p:txBody>
      </p:sp>
      <p:sp>
        <p:nvSpPr>
          <p:cNvPr id="2127" name="Google Shape;2127;p56"/>
          <p:cNvSpPr/>
          <p:nvPr/>
        </p:nvSpPr>
        <p:spPr>
          <a:xfrm>
            <a:off x="6834825" y="3902175"/>
            <a:ext cx="173700" cy="392700"/>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sp>
        <p:nvSpPr>
          <p:cNvPr id="2132" name="Google Shape;2132;p57"/>
          <p:cNvSpPr txBox="1"/>
          <p:nvPr/>
        </p:nvSpPr>
        <p:spPr>
          <a:xfrm>
            <a:off x="513875" y="147500"/>
            <a:ext cx="3138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accent1"/>
                </a:solidFill>
                <a:latin typeface="Do Hyeon"/>
                <a:ea typeface="Do Hyeon"/>
                <a:cs typeface="Do Hyeon"/>
                <a:sym typeface="Do Hyeon"/>
              </a:rPr>
              <a:t>1. 주민등록인구 (내국인)</a:t>
            </a:r>
            <a:endParaRPr sz="1900">
              <a:solidFill>
                <a:schemeClr val="accent1"/>
              </a:solidFill>
              <a:latin typeface="Do Hyeon"/>
              <a:ea typeface="Do Hyeon"/>
              <a:cs typeface="Do Hyeon"/>
              <a:sym typeface="Do Hyeon"/>
            </a:endParaRPr>
          </a:p>
        </p:txBody>
      </p:sp>
      <p:sp>
        <p:nvSpPr>
          <p:cNvPr id="2133" name="Google Shape;2133;p57"/>
          <p:cNvSpPr txBox="1"/>
          <p:nvPr/>
        </p:nvSpPr>
        <p:spPr>
          <a:xfrm>
            <a:off x="1227575" y="1665825"/>
            <a:ext cx="483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xygen"/>
              <a:ea typeface="Oxygen"/>
              <a:cs typeface="Oxygen"/>
              <a:sym typeface="Oxygen"/>
            </a:endParaRPr>
          </a:p>
        </p:txBody>
      </p:sp>
      <p:pic>
        <p:nvPicPr>
          <p:cNvPr id="2134" name="Google Shape;2134;p57"/>
          <p:cNvPicPr preferRelativeResize="0"/>
          <p:nvPr/>
        </p:nvPicPr>
        <p:blipFill>
          <a:blip r:embed="rId3">
            <a:alphaModFix/>
          </a:blip>
          <a:stretch>
            <a:fillRect/>
          </a:stretch>
        </p:blipFill>
        <p:spPr>
          <a:xfrm>
            <a:off x="630936" y="723138"/>
            <a:ext cx="7882128" cy="3849624"/>
          </a:xfrm>
          <a:prstGeom prst="rect">
            <a:avLst/>
          </a:prstGeom>
          <a:noFill/>
          <a:ln>
            <a:noFill/>
          </a:ln>
          <a:effectLst>
            <a:outerShdw blurRad="57150" dist="19050" dir="5400000" algn="bl" rotWithShape="0">
              <a:srgbClr val="000000">
                <a:alpha val="50000"/>
              </a:srgbClr>
            </a:outerShdw>
          </a:effectLst>
        </p:spPr>
      </p:pic>
      <p:sp>
        <p:nvSpPr>
          <p:cNvPr id="2135" name="Google Shape;2135;p57"/>
          <p:cNvSpPr txBox="1"/>
          <p:nvPr/>
        </p:nvSpPr>
        <p:spPr>
          <a:xfrm>
            <a:off x="7993475" y="725100"/>
            <a:ext cx="53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464646"/>
                </a:solidFill>
                <a:latin typeface="Do Hyeon"/>
                <a:ea typeface="Do Hyeon"/>
                <a:cs typeface="Do Hyeon"/>
                <a:sym typeface="Do Hyeon"/>
              </a:rPr>
              <a:t>2018</a:t>
            </a:r>
            <a:endParaRPr>
              <a:solidFill>
                <a:srgbClr val="464646"/>
              </a:solidFill>
              <a:latin typeface="Do Hyeon"/>
              <a:ea typeface="Do Hyeon"/>
              <a:cs typeface="Do Hyeon"/>
              <a:sym typeface="Do Hyeon"/>
            </a:endParaRPr>
          </a:p>
        </p:txBody>
      </p:sp>
      <p:sp>
        <p:nvSpPr>
          <p:cNvPr id="2136" name="Google Shape;2136;p57"/>
          <p:cNvSpPr/>
          <p:nvPr/>
        </p:nvSpPr>
        <p:spPr>
          <a:xfrm>
            <a:off x="3727267" y="3902181"/>
            <a:ext cx="174000" cy="392700"/>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7"/>
          <p:cNvSpPr/>
          <p:nvPr/>
        </p:nvSpPr>
        <p:spPr>
          <a:xfrm>
            <a:off x="4926167" y="3902181"/>
            <a:ext cx="174000" cy="392700"/>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7"/>
          <p:cNvSpPr txBox="1">
            <a:spLocks noGrp="1"/>
          </p:cNvSpPr>
          <p:nvPr>
            <p:ph type="title"/>
          </p:nvPr>
        </p:nvSpPr>
        <p:spPr>
          <a:xfrm>
            <a:off x="6268400" y="0"/>
            <a:ext cx="2875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D</a:t>
            </a:r>
            <a:r>
              <a:rPr lang="en" sz="3000"/>
              <a:t>ata </a:t>
            </a:r>
            <a:r>
              <a:rPr lang="en" sz="3000">
                <a:solidFill>
                  <a:schemeClr val="accent2"/>
                </a:solidFill>
              </a:rPr>
              <a:t>v</a:t>
            </a:r>
            <a:r>
              <a:rPr lang="en" sz="3000"/>
              <a:t>isualization</a:t>
            </a:r>
            <a:endParaRPr sz="3000"/>
          </a:p>
        </p:txBody>
      </p:sp>
      <p:sp>
        <p:nvSpPr>
          <p:cNvPr id="2139" name="Google Shape;2139;p57"/>
          <p:cNvSpPr/>
          <p:nvPr/>
        </p:nvSpPr>
        <p:spPr>
          <a:xfrm>
            <a:off x="6834825" y="3902175"/>
            <a:ext cx="173700" cy="392700"/>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sp>
        <p:nvSpPr>
          <p:cNvPr id="1512" name="Google Shape;1512;p38"/>
          <p:cNvSpPr txBox="1">
            <a:spLocks noGrp="1"/>
          </p:cNvSpPr>
          <p:nvPr>
            <p:ph type="title" idx="15"/>
          </p:nvPr>
        </p:nvSpPr>
        <p:spPr>
          <a:xfrm>
            <a:off x="1038525" y="415353"/>
            <a:ext cx="7066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Table </a:t>
            </a:r>
            <a:r>
              <a:rPr lang="en">
                <a:solidFill>
                  <a:schemeClr val="accent2"/>
                </a:solidFill>
              </a:rPr>
              <a:t>o</a:t>
            </a:r>
            <a:r>
              <a:rPr lang="en">
                <a:solidFill>
                  <a:schemeClr val="accent1"/>
                </a:solidFill>
              </a:rPr>
              <a:t>f C</a:t>
            </a:r>
            <a:r>
              <a:rPr lang="en">
                <a:solidFill>
                  <a:schemeClr val="accent2"/>
                </a:solidFill>
              </a:rPr>
              <a:t>o</a:t>
            </a:r>
            <a:r>
              <a:rPr lang="en">
                <a:solidFill>
                  <a:schemeClr val="accent1"/>
                </a:solidFill>
              </a:rPr>
              <a:t>ntents</a:t>
            </a:r>
            <a:endParaRPr>
              <a:solidFill>
                <a:schemeClr val="accent1"/>
              </a:solidFill>
            </a:endParaRPr>
          </a:p>
        </p:txBody>
      </p:sp>
      <p:sp>
        <p:nvSpPr>
          <p:cNvPr id="1513" name="Google Shape;1513;p38"/>
          <p:cNvSpPr txBox="1">
            <a:spLocks noGrp="1"/>
          </p:cNvSpPr>
          <p:nvPr>
            <p:ph type="subTitle" idx="1"/>
          </p:nvPr>
        </p:nvSpPr>
        <p:spPr>
          <a:xfrm>
            <a:off x="2564214" y="1819750"/>
            <a:ext cx="2219100" cy="43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b="0">
                <a:latin typeface="Do Hyeon"/>
                <a:ea typeface="Do Hyeon"/>
                <a:cs typeface="Do Hyeon"/>
                <a:sym typeface="Do Hyeon"/>
              </a:rPr>
              <a:t>프로젝트 배경</a:t>
            </a:r>
            <a:endParaRPr sz="2800" b="0">
              <a:latin typeface="Do Hyeon"/>
              <a:ea typeface="Do Hyeon"/>
              <a:cs typeface="Do Hyeon"/>
              <a:sym typeface="Do Hyeon"/>
            </a:endParaRPr>
          </a:p>
        </p:txBody>
      </p:sp>
      <p:sp>
        <p:nvSpPr>
          <p:cNvPr id="1514" name="Google Shape;1514;p38"/>
          <p:cNvSpPr txBox="1">
            <a:spLocks noGrp="1"/>
          </p:cNvSpPr>
          <p:nvPr>
            <p:ph type="title"/>
          </p:nvPr>
        </p:nvSpPr>
        <p:spPr>
          <a:xfrm>
            <a:off x="1111633" y="1671864"/>
            <a:ext cx="1500900" cy="73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515" name="Google Shape;1515;p38"/>
          <p:cNvSpPr txBox="1">
            <a:spLocks noGrp="1"/>
          </p:cNvSpPr>
          <p:nvPr>
            <p:ph type="subTitle" idx="3"/>
          </p:nvPr>
        </p:nvSpPr>
        <p:spPr>
          <a:xfrm>
            <a:off x="6050414" y="1819750"/>
            <a:ext cx="2743200" cy="43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b="0" dirty="0">
                <a:latin typeface="Do Hyeon"/>
                <a:ea typeface="Do Hyeon"/>
                <a:cs typeface="Do Hyeon"/>
                <a:sym typeface="Do Hyeon"/>
              </a:rPr>
              <a:t>팀 구성 및 역할</a:t>
            </a:r>
            <a:endParaRPr sz="2800" b="0" dirty="0">
              <a:latin typeface="Do Hyeon"/>
              <a:ea typeface="Do Hyeon"/>
              <a:cs typeface="Do Hyeon"/>
              <a:sym typeface="Do Hyeon"/>
            </a:endParaRPr>
          </a:p>
        </p:txBody>
      </p:sp>
      <p:sp>
        <p:nvSpPr>
          <p:cNvPr id="1516" name="Google Shape;1516;p38"/>
          <p:cNvSpPr txBox="1">
            <a:spLocks noGrp="1"/>
          </p:cNvSpPr>
          <p:nvPr>
            <p:ph type="title" idx="5"/>
          </p:nvPr>
        </p:nvSpPr>
        <p:spPr>
          <a:xfrm>
            <a:off x="4483889" y="1671864"/>
            <a:ext cx="1500900" cy="73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517" name="Google Shape;1517;p38"/>
          <p:cNvSpPr txBox="1">
            <a:spLocks noGrp="1"/>
          </p:cNvSpPr>
          <p:nvPr>
            <p:ph type="subTitle" idx="6"/>
          </p:nvPr>
        </p:nvSpPr>
        <p:spPr>
          <a:xfrm>
            <a:off x="2564213" y="3031750"/>
            <a:ext cx="2826275" cy="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b="0" dirty="0">
                <a:latin typeface="Do Hyeon"/>
                <a:ea typeface="Do Hyeon"/>
                <a:cs typeface="Do Hyeon"/>
                <a:sym typeface="Do Hyeon"/>
              </a:rPr>
              <a:t>수행절차 및 방법</a:t>
            </a:r>
            <a:endParaRPr sz="2800" b="0" dirty="0">
              <a:latin typeface="Do Hyeon"/>
              <a:ea typeface="Do Hyeon"/>
              <a:cs typeface="Do Hyeon"/>
              <a:sym typeface="Do Hyeon"/>
            </a:endParaRPr>
          </a:p>
        </p:txBody>
      </p:sp>
      <p:sp>
        <p:nvSpPr>
          <p:cNvPr id="1518" name="Google Shape;1518;p38"/>
          <p:cNvSpPr txBox="1">
            <a:spLocks noGrp="1"/>
          </p:cNvSpPr>
          <p:nvPr>
            <p:ph type="title" idx="8"/>
          </p:nvPr>
        </p:nvSpPr>
        <p:spPr>
          <a:xfrm>
            <a:off x="1111633" y="3016914"/>
            <a:ext cx="1500900" cy="73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519" name="Google Shape;1519;p38"/>
          <p:cNvSpPr txBox="1">
            <a:spLocks noGrp="1"/>
          </p:cNvSpPr>
          <p:nvPr>
            <p:ph type="subTitle" idx="9"/>
          </p:nvPr>
        </p:nvSpPr>
        <p:spPr>
          <a:xfrm>
            <a:off x="6050413" y="3035175"/>
            <a:ext cx="2929275" cy="66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b="0" dirty="0">
                <a:latin typeface="Do Hyeon"/>
                <a:ea typeface="Do Hyeon"/>
                <a:cs typeface="Do Hyeon"/>
                <a:sym typeface="Do Hyeon"/>
              </a:rPr>
              <a:t>결론 및 향후 과제</a:t>
            </a:r>
            <a:endParaRPr sz="2800" b="0" dirty="0">
              <a:latin typeface="Do Hyeon"/>
              <a:ea typeface="Do Hyeon"/>
              <a:cs typeface="Do Hyeon"/>
              <a:sym typeface="Do Hyeon"/>
            </a:endParaRPr>
          </a:p>
        </p:txBody>
      </p:sp>
      <p:sp>
        <p:nvSpPr>
          <p:cNvPr id="1520" name="Google Shape;1520;p38"/>
          <p:cNvSpPr txBox="1">
            <a:spLocks noGrp="1"/>
          </p:cNvSpPr>
          <p:nvPr>
            <p:ph type="title" idx="14"/>
          </p:nvPr>
        </p:nvSpPr>
        <p:spPr>
          <a:xfrm>
            <a:off x="4483889" y="2997389"/>
            <a:ext cx="1500900" cy="73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grpSp>
        <p:nvGrpSpPr>
          <p:cNvPr id="1521" name="Google Shape;1521;p38"/>
          <p:cNvGrpSpPr/>
          <p:nvPr/>
        </p:nvGrpSpPr>
        <p:grpSpPr>
          <a:xfrm>
            <a:off x="-4" y="4479325"/>
            <a:ext cx="9144004" cy="664175"/>
            <a:chOff x="-4" y="4479325"/>
            <a:chExt cx="9144004" cy="664175"/>
          </a:xfrm>
        </p:grpSpPr>
        <p:sp>
          <p:nvSpPr>
            <p:cNvPr id="1522" name="Google Shape;1522;p38"/>
            <p:cNvSpPr/>
            <p:nvPr/>
          </p:nvSpPr>
          <p:spPr>
            <a:xfrm flipH="1">
              <a:off x="5002760" y="4479325"/>
              <a:ext cx="4141240" cy="664175"/>
            </a:xfrm>
            <a:custGeom>
              <a:avLst/>
              <a:gdLst/>
              <a:ahLst/>
              <a:cxnLst/>
              <a:rect l="l" t="t" r="r" b="b"/>
              <a:pathLst>
                <a:path w="151805" h="19278" extrusionOk="0">
                  <a:moveTo>
                    <a:pt x="0" y="1"/>
                  </a:moveTo>
                  <a:cubicBezTo>
                    <a:pt x="0" y="1"/>
                    <a:pt x="34992" y="6109"/>
                    <a:pt x="64449" y="7097"/>
                  </a:cubicBezTo>
                  <a:cubicBezTo>
                    <a:pt x="98822" y="8264"/>
                    <a:pt x="151805" y="19277"/>
                    <a:pt x="151805" y="19277"/>
                  </a:cubicBezTo>
                  <a:lnTo>
                    <a:pt x="0" y="192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8"/>
            <p:cNvSpPr/>
            <p:nvPr/>
          </p:nvSpPr>
          <p:spPr>
            <a:xfrm>
              <a:off x="-4" y="4479325"/>
              <a:ext cx="5947720" cy="664175"/>
            </a:xfrm>
            <a:custGeom>
              <a:avLst/>
              <a:gdLst/>
              <a:ahLst/>
              <a:cxnLst/>
              <a:rect l="l" t="t" r="r" b="b"/>
              <a:pathLst>
                <a:path w="151805" h="19278" extrusionOk="0">
                  <a:moveTo>
                    <a:pt x="0" y="1"/>
                  </a:moveTo>
                  <a:cubicBezTo>
                    <a:pt x="0" y="1"/>
                    <a:pt x="34992" y="6109"/>
                    <a:pt x="64449" y="7097"/>
                  </a:cubicBezTo>
                  <a:cubicBezTo>
                    <a:pt x="98822" y="8264"/>
                    <a:pt x="151805" y="19277"/>
                    <a:pt x="151805" y="19277"/>
                  </a:cubicBezTo>
                  <a:lnTo>
                    <a:pt x="0" y="1927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 name="Google Shape;1524;p38"/>
          <p:cNvGrpSpPr/>
          <p:nvPr/>
        </p:nvGrpSpPr>
        <p:grpSpPr>
          <a:xfrm>
            <a:off x="455376" y="608998"/>
            <a:ext cx="1024830" cy="4167081"/>
            <a:chOff x="455376" y="608998"/>
            <a:chExt cx="1024830" cy="4167081"/>
          </a:xfrm>
        </p:grpSpPr>
        <p:grpSp>
          <p:nvGrpSpPr>
            <p:cNvPr id="1525" name="Google Shape;1525;p38"/>
            <p:cNvGrpSpPr/>
            <p:nvPr/>
          </p:nvGrpSpPr>
          <p:grpSpPr>
            <a:xfrm>
              <a:off x="455376" y="1009546"/>
              <a:ext cx="1024830" cy="3766532"/>
              <a:chOff x="3232593" y="3194956"/>
              <a:chExt cx="409637" cy="1505529"/>
            </a:xfrm>
          </p:grpSpPr>
          <p:sp>
            <p:nvSpPr>
              <p:cNvPr id="1526" name="Google Shape;1526;p38"/>
              <p:cNvSpPr/>
              <p:nvPr/>
            </p:nvSpPr>
            <p:spPr>
              <a:xfrm>
                <a:off x="3232593" y="4116023"/>
                <a:ext cx="409637" cy="584462"/>
              </a:xfrm>
              <a:custGeom>
                <a:avLst/>
                <a:gdLst/>
                <a:ahLst/>
                <a:cxnLst/>
                <a:rect l="l" t="t" r="r" b="b"/>
                <a:pathLst>
                  <a:path w="20254" h="28898" extrusionOk="0">
                    <a:moveTo>
                      <a:pt x="8573" y="1"/>
                    </a:moveTo>
                    <a:lnTo>
                      <a:pt x="8573" y="668"/>
                    </a:lnTo>
                    <a:lnTo>
                      <a:pt x="3799" y="668"/>
                    </a:lnTo>
                    <a:cubicBezTo>
                      <a:pt x="3787" y="846"/>
                      <a:pt x="3763" y="1037"/>
                      <a:pt x="3751" y="1215"/>
                    </a:cubicBezTo>
                    <a:lnTo>
                      <a:pt x="8573" y="1215"/>
                    </a:lnTo>
                    <a:lnTo>
                      <a:pt x="8573" y="1882"/>
                    </a:lnTo>
                    <a:lnTo>
                      <a:pt x="3692" y="1882"/>
                    </a:lnTo>
                    <a:cubicBezTo>
                      <a:pt x="3668" y="2073"/>
                      <a:pt x="3656" y="2251"/>
                      <a:pt x="3644" y="2430"/>
                    </a:cubicBezTo>
                    <a:lnTo>
                      <a:pt x="8573" y="2430"/>
                    </a:lnTo>
                    <a:lnTo>
                      <a:pt x="8573" y="3097"/>
                    </a:lnTo>
                    <a:lnTo>
                      <a:pt x="3573" y="3097"/>
                    </a:lnTo>
                    <a:cubicBezTo>
                      <a:pt x="3561" y="3287"/>
                      <a:pt x="3537" y="3466"/>
                      <a:pt x="3525" y="3644"/>
                    </a:cubicBezTo>
                    <a:lnTo>
                      <a:pt x="8573" y="3644"/>
                    </a:lnTo>
                    <a:lnTo>
                      <a:pt x="8573" y="4311"/>
                    </a:lnTo>
                    <a:lnTo>
                      <a:pt x="3454" y="4311"/>
                    </a:lnTo>
                    <a:lnTo>
                      <a:pt x="3406" y="4859"/>
                    </a:lnTo>
                    <a:lnTo>
                      <a:pt x="8573" y="4859"/>
                    </a:lnTo>
                    <a:lnTo>
                      <a:pt x="8573" y="5537"/>
                    </a:lnTo>
                    <a:lnTo>
                      <a:pt x="3335" y="5537"/>
                    </a:lnTo>
                    <a:lnTo>
                      <a:pt x="3275" y="6085"/>
                    </a:lnTo>
                    <a:lnTo>
                      <a:pt x="8573" y="6085"/>
                    </a:lnTo>
                    <a:lnTo>
                      <a:pt x="8573" y="6752"/>
                    </a:lnTo>
                    <a:lnTo>
                      <a:pt x="3204" y="6752"/>
                    </a:lnTo>
                    <a:cubicBezTo>
                      <a:pt x="3192" y="6930"/>
                      <a:pt x="3168" y="7109"/>
                      <a:pt x="3156" y="7299"/>
                    </a:cubicBezTo>
                    <a:lnTo>
                      <a:pt x="8573" y="7299"/>
                    </a:lnTo>
                    <a:lnTo>
                      <a:pt x="8573" y="7966"/>
                    </a:lnTo>
                    <a:lnTo>
                      <a:pt x="3073" y="7966"/>
                    </a:lnTo>
                    <a:cubicBezTo>
                      <a:pt x="3061" y="8145"/>
                      <a:pt x="3037" y="8335"/>
                      <a:pt x="3013" y="8514"/>
                    </a:cubicBezTo>
                    <a:lnTo>
                      <a:pt x="8573" y="8514"/>
                    </a:lnTo>
                    <a:lnTo>
                      <a:pt x="8573" y="9181"/>
                    </a:lnTo>
                    <a:lnTo>
                      <a:pt x="2942" y="9181"/>
                    </a:lnTo>
                    <a:cubicBezTo>
                      <a:pt x="2918" y="9359"/>
                      <a:pt x="2906" y="9550"/>
                      <a:pt x="2882" y="9728"/>
                    </a:cubicBezTo>
                    <a:lnTo>
                      <a:pt x="8573" y="9728"/>
                    </a:lnTo>
                    <a:lnTo>
                      <a:pt x="8573" y="10395"/>
                    </a:lnTo>
                    <a:lnTo>
                      <a:pt x="2799" y="10395"/>
                    </a:lnTo>
                    <a:cubicBezTo>
                      <a:pt x="2775" y="10574"/>
                      <a:pt x="2763" y="10764"/>
                      <a:pt x="2739" y="10943"/>
                    </a:cubicBezTo>
                    <a:lnTo>
                      <a:pt x="8573" y="10943"/>
                    </a:lnTo>
                    <a:lnTo>
                      <a:pt x="8573" y="11609"/>
                    </a:lnTo>
                    <a:lnTo>
                      <a:pt x="2656" y="11609"/>
                    </a:lnTo>
                    <a:cubicBezTo>
                      <a:pt x="2632" y="11800"/>
                      <a:pt x="2608" y="11979"/>
                      <a:pt x="2584" y="12157"/>
                    </a:cubicBezTo>
                    <a:lnTo>
                      <a:pt x="8573" y="12157"/>
                    </a:lnTo>
                    <a:lnTo>
                      <a:pt x="8573" y="12824"/>
                    </a:lnTo>
                    <a:lnTo>
                      <a:pt x="2501" y="12824"/>
                    </a:lnTo>
                    <a:cubicBezTo>
                      <a:pt x="2477" y="13014"/>
                      <a:pt x="2454" y="13193"/>
                      <a:pt x="2430" y="13372"/>
                    </a:cubicBezTo>
                    <a:lnTo>
                      <a:pt x="8573" y="13372"/>
                    </a:lnTo>
                    <a:lnTo>
                      <a:pt x="8573" y="14050"/>
                    </a:lnTo>
                    <a:lnTo>
                      <a:pt x="2346" y="14050"/>
                    </a:lnTo>
                    <a:cubicBezTo>
                      <a:pt x="2323" y="14229"/>
                      <a:pt x="2299" y="14407"/>
                      <a:pt x="2275" y="14598"/>
                    </a:cubicBezTo>
                    <a:lnTo>
                      <a:pt x="8573" y="14598"/>
                    </a:lnTo>
                    <a:lnTo>
                      <a:pt x="8573" y="15265"/>
                    </a:lnTo>
                    <a:lnTo>
                      <a:pt x="2192" y="15265"/>
                    </a:lnTo>
                    <a:cubicBezTo>
                      <a:pt x="2168" y="15443"/>
                      <a:pt x="2132" y="15622"/>
                      <a:pt x="2108" y="15812"/>
                    </a:cubicBezTo>
                    <a:lnTo>
                      <a:pt x="8573" y="15812"/>
                    </a:lnTo>
                    <a:lnTo>
                      <a:pt x="8573" y="16479"/>
                    </a:lnTo>
                    <a:lnTo>
                      <a:pt x="2025" y="16479"/>
                    </a:lnTo>
                    <a:lnTo>
                      <a:pt x="1953" y="17027"/>
                    </a:lnTo>
                    <a:lnTo>
                      <a:pt x="8573" y="17027"/>
                    </a:lnTo>
                    <a:lnTo>
                      <a:pt x="8573" y="17694"/>
                    </a:lnTo>
                    <a:lnTo>
                      <a:pt x="1846" y="17694"/>
                    </a:lnTo>
                    <a:cubicBezTo>
                      <a:pt x="1822" y="17872"/>
                      <a:pt x="1799" y="18063"/>
                      <a:pt x="1763" y="18241"/>
                    </a:cubicBezTo>
                    <a:lnTo>
                      <a:pt x="8573" y="18241"/>
                    </a:lnTo>
                    <a:lnTo>
                      <a:pt x="8573" y="18908"/>
                    </a:lnTo>
                    <a:lnTo>
                      <a:pt x="1668" y="18908"/>
                    </a:lnTo>
                    <a:cubicBezTo>
                      <a:pt x="1644" y="19098"/>
                      <a:pt x="1620" y="19277"/>
                      <a:pt x="1584" y="19456"/>
                    </a:cubicBezTo>
                    <a:lnTo>
                      <a:pt x="8573" y="19456"/>
                    </a:lnTo>
                    <a:lnTo>
                      <a:pt x="8573" y="20122"/>
                    </a:lnTo>
                    <a:lnTo>
                      <a:pt x="1489" y="20122"/>
                    </a:lnTo>
                    <a:cubicBezTo>
                      <a:pt x="1453" y="20313"/>
                      <a:pt x="1430" y="20491"/>
                      <a:pt x="1406" y="20670"/>
                    </a:cubicBezTo>
                    <a:lnTo>
                      <a:pt x="8573" y="20670"/>
                    </a:lnTo>
                    <a:lnTo>
                      <a:pt x="8573" y="21349"/>
                    </a:lnTo>
                    <a:lnTo>
                      <a:pt x="1299" y="21349"/>
                    </a:lnTo>
                    <a:cubicBezTo>
                      <a:pt x="1263" y="21527"/>
                      <a:pt x="1239" y="21706"/>
                      <a:pt x="1203" y="21885"/>
                    </a:cubicBezTo>
                    <a:lnTo>
                      <a:pt x="8573" y="21885"/>
                    </a:lnTo>
                    <a:lnTo>
                      <a:pt x="8573" y="22563"/>
                    </a:lnTo>
                    <a:lnTo>
                      <a:pt x="1108" y="22563"/>
                    </a:lnTo>
                    <a:cubicBezTo>
                      <a:pt x="1072" y="22742"/>
                      <a:pt x="1037" y="22920"/>
                      <a:pt x="1013" y="23111"/>
                    </a:cubicBezTo>
                    <a:lnTo>
                      <a:pt x="8573" y="23111"/>
                    </a:lnTo>
                    <a:lnTo>
                      <a:pt x="8573" y="23778"/>
                    </a:lnTo>
                    <a:lnTo>
                      <a:pt x="894" y="23778"/>
                    </a:lnTo>
                    <a:cubicBezTo>
                      <a:pt x="858" y="23956"/>
                      <a:pt x="834" y="24135"/>
                      <a:pt x="799" y="24325"/>
                    </a:cubicBezTo>
                    <a:lnTo>
                      <a:pt x="8573" y="24325"/>
                    </a:lnTo>
                    <a:lnTo>
                      <a:pt x="8573" y="24992"/>
                    </a:lnTo>
                    <a:lnTo>
                      <a:pt x="691" y="24992"/>
                    </a:lnTo>
                    <a:cubicBezTo>
                      <a:pt x="656" y="25171"/>
                      <a:pt x="620" y="25361"/>
                      <a:pt x="584" y="25540"/>
                    </a:cubicBezTo>
                    <a:lnTo>
                      <a:pt x="8573" y="25540"/>
                    </a:lnTo>
                    <a:lnTo>
                      <a:pt x="8573" y="26218"/>
                    </a:lnTo>
                    <a:lnTo>
                      <a:pt x="465" y="26218"/>
                    </a:lnTo>
                    <a:cubicBezTo>
                      <a:pt x="429" y="26397"/>
                      <a:pt x="394" y="26587"/>
                      <a:pt x="358" y="26766"/>
                    </a:cubicBezTo>
                    <a:lnTo>
                      <a:pt x="8573" y="26766"/>
                    </a:lnTo>
                    <a:lnTo>
                      <a:pt x="8573" y="27433"/>
                    </a:lnTo>
                    <a:lnTo>
                      <a:pt x="239" y="27433"/>
                    </a:lnTo>
                    <a:cubicBezTo>
                      <a:pt x="203" y="27623"/>
                      <a:pt x="168" y="27802"/>
                      <a:pt x="132" y="27981"/>
                    </a:cubicBezTo>
                    <a:lnTo>
                      <a:pt x="8573" y="27981"/>
                    </a:lnTo>
                    <a:lnTo>
                      <a:pt x="8573" y="28647"/>
                    </a:lnTo>
                    <a:lnTo>
                      <a:pt x="1" y="28647"/>
                    </a:lnTo>
                    <a:cubicBezTo>
                      <a:pt x="1" y="28659"/>
                      <a:pt x="1" y="28659"/>
                      <a:pt x="1" y="28671"/>
                    </a:cubicBezTo>
                    <a:lnTo>
                      <a:pt x="1" y="28897"/>
                    </a:lnTo>
                    <a:lnTo>
                      <a:pt x="20253" y="28897"/>
                    </a:lnTo>
                    <a:lnTo>
                      <a:pt x="20253" y="28659"/>
                    </a:lnTo>
                    <a:cubicBezTo>
                      <a:pt x="20253" y="28659"/>
                      <a:pt x="20253" y="28647"/>
                      <a:pt x="20253" y="28647"/>
                    </a:cubicBezTo>
                    <a:lnTo>
                      <a:pt x="11669" y="28647"/>
                    </a:lnTo>
                    <a:lnTo>
                      <a:pt x="11669" y="27981"/>
                    </a:lnTo>
                    <a:lnTo>
                      <a:pt x="20110" y="27981"/>
                    </a:lnTo>
                    <a:cubicBezTo>
                      <a:pt x="20075" y="27790"/>
                      <a:pt x="20039" y="27611"/>
                      <a:pt x="20003" y="27433"/>
                    </a:cubicBezTo>
                    <a:lnTo>
                      <a:pt x="11669" y="27433"/>
                    </a:lnTo>
                    <a:lnTo>
                      <a:pt x="11669" y="26754"/>
                    </a:lnTo>
                    <a:lnTo>
                      <a:pt x="19884" y="26754"/>
                    </a:lnTo>
                    <a:cubicBezTo>
                      <a:pt x="19849" y="26576"/>
                      <a:pt x="19813" y="26397"/>
                      <a:pt x="19777" y="26206"/>
                    </a:cubicBezTo>
                    <a:lnTo>
                      <a:pt x="11669" y="26206"/>
                    </a:lnTo>
                    <a:lnTo>
                      <a:pt x="11669" y="25540"/>
                    </a:lnTo>
                    <a:lnTo>
                      <a:pt x="19658" y="25540"/>
                    </a:lnTo>
                    <a:cubicBezTo>
                      <a:pt x="19622" y="25361"/>
                      <a:pt x="19599" y="25183"/>
                      <a:pt x="19563" y="24992"/>
                    </a:cubicBezTo>
                    <a:lnTo>
                      <a:pt x="11669" y="24992"/>
                    </a:lnTo>
                    <a:lnTo>
                      <a:pt x="11669" y="24325"/>
                    </a:lnTo>
                    <a:lnTo>
                      <a:pt x="19444" y="24325"/>
                    </a:lnTo>
                    <a:cubicBezTo>
                      <a:pt x="19420" y="24147"/>
                      <a:pt x="19384" y="23968"/>
                      <a:pt x="19348" y="23778"/>
                    </a:cubicBezTo>
                    <a:lnTo>
                      <a:pt x="11669" y="23778"/>
                    </a:lnTo>
                    <a:lnTo>
                      <a:pt x="11669" y="23111"/>
                    </a:lnTo>
                    <a:lnTo>
                      <a:pt x="19241" y="23111"/>
                    </a:lnTo>
                    <a:cubicBezTo>
                      <a:pt x="19218" y="22932"/>
                      <a:pt x="19182" y="22742"/>
                      <a:pt x="19158" y="22563"/>
                    </a:cubicBezTo>
                    <a:lnTo>
                      <a:pt x="11669" y="22563"/>
                    </a:lnTo>
                    <a:lnTo>
                      <a:pt x="11669" y="21896"/>
                    </a:lnTo>
                    <a:lnTo>
                      <a:pt x="19039" y="21896"/>
                    </a:lnTo>
                    <a:cubicBezTo>
                      <a:pt x="19003" y="21718"/>
                      <a:pt x="18979" y="21527"/>
                      <a:pt x="18956" y="21349"/>
                    </a:cubicBezTo>
                    <a:lnTo>
                      <a:pt x="11669" y="21349"/>
                    </a:lnTo>
                    <a:lnTo>
                      <a:pt x="11669" y="20682"/>
                    </a:lnTo>
                    <a:lnTo>
                      <a:pt x="18848" y="20682"/>
                    </a:lnTo>
                    <a:cubicBezTo>
                      <a:pt x="18813" y="20491"/>
                      <a:pt x="18789" y="20313"/>
                      <a:pt x="18753" y="20134"/>
                    </a:cubicBezTo>
                    <a:lnTo>
                      <a:pt x="11669" y="20134"/>
                    </a:lnTo>
                    <a:lnTo>
                      <a:pt x="11669" y="19456"/>
                    </a:lnTo>
                    <a:lnTo>
                      <a:pt x="18670" y="19456"/>
                    </a:lnTo>
                    <a:cubicBezTo>
                      <a:pt x="18634" y="19277"/>
                      <a:pt x="18610" y="19098"/>
                      <a:pt x="18586" y="18908"/>
                    </a:cubicBezTo>
                    <a:lnTo>
                      <a:pt x="11669" y="18908"/>
                    </a:lnTo>
                    <a:lnTo>
                      <a:pt x="11669" y="18241"/>
                    </a:lnTo>
                    <a:lnTo>
                      <a:pt x="18479" y="18241"/>
                    </a:lnTo>
                    <a:cubicBezTo>
                      <a:pt x="18444" y="18063"/>
                      <a:pt x="18420" y="17884"/>
                      <a:pt x="18396" y="17694"/>
                    </a:cubicBezTo>
                    <a:lnTo>
                      <a:pt x="11669" y="17694"/>
                    </a:lnTo>
                    <a:lnTo>
                      <a:pt x="11669" y="17027"/>
                    </a:lnTo>
                    <a:lnTo>
                      <a:pt x="18301" y="17027"/>
                    </a:lnTo>
                    <a:cubicBezTo>
                      <a:pt x="18277" y="16848"/>
                      <a:pt x="18253" y="16670"/>
                      <a:pt x="18217" y="16479"/>
                    </a:cubicBezTo>
                    <a:lnTo>
                      <a:pt x="11669" y="16479"/>
                    </a:lnTo>
                    <a:lnTo>
                      <a:pt x="11669" y="15812"/>
                    </a:lnTo>
                    <a:lnTo>
                      <a:pt x="18134" y="15812"/>
                    </a:lnTo>
                    <a:cubicBezTo>
                      <a:pt x="18110" y="15634"/>
                      <a:pt x="18086" y="15443"/>
                      <a:pt x="18051" y="15265"/>
                    </a:cubicBezTo>
                    <a:lnTo>
                      <a:pt x="11669" y="15265"/>
                    </a:lnTo>
                    <a:lnTo>
                      <a:pt x="11669" y="14598"/>
                    </a:lnTo>
                    <a:lnTo>
                      <a:pt x="17967" y="14598"/>
                    </a:lnTo>
                    <a:lnTo>
                      <a:pt x="17896" y="14050"/>
                    </a:lnTo>
                    <a:lnTo>
                      <a:pt x="11669" y="14050"/>
                    </a:lnTo>
                    <a:lnTo>
                      <a:pt x="11669" y="13383"/>
                    </a:lnTo>
                    <a:lnTo>
                      <a:pt x="17813" y="13383"/>
                    </a:lnTo>
                    <a:cubicBezTo>
                      <a:pt x="17789" y="13193"/>
                      <a:pt x="17765" y="13014"/>
                      <a:pt x="17741" y="12836"/>
                    </a:cubicBezTo>
                    <a:lnTo>
                      <a:pt x="11669" y="12836"/>
                    </a:lnTo>
                    <a:lnTo>
                      <a:pt x="11669" y="12157"/>
                    </a:lnTo>
                    <a:lnTo>
                      <a:pt x="17658" y="12157"/>
                    </a:lnTo>
                    <a:lnTo>
                      <a:pt x="17586" y="11621"/>
                    </a:lnTo>
                    <a:lnTo>
                      <a:pt x="11669" y="11621"/>
                    </a:lnTo>
                    <a:lnTo>
                      <a:pt x="11669" y="10943"/>
                    </a:lnTo>
                    <a:lnTo>
                      <a:pt x="17503" y="10943"/>
                    </a:lnTo>
                    <a:cubicBezTo>
                      <a:pt x="17491" y="10764"/>
                      <a:pt x="17467" y="10586"/>
                      <a:pt x="17443" y="10395"/>
                    </a:cubicBezTo>
                    <a:lnTo>
                      <a:pt x="11669" y="10395"/>
                    </a:lnTo>
                    <a:lnTo>
                      <a:pt x="11669" y="9728"/>
                    </a:lnTo>
                    <a:lnTo>
                      <a:pt x="17360" y="9728"/>
                    </a:lnTo>
                    <a:cubicBezTo>
                      <a:pt x="17348" y="9550"/>
                      <a:pt x="17324" y="9371"/>
                      <a:pt x="17301" y="9181"/>
                    </a:cubicBezTo>
                    <a:lnTo>
                      <a:pt x="11669" y="9181"/>
                    </a:lnTo>
                    <a:lnTo>
                      <a:pt x="11669" y="8514"/>
                    </a:lnTo>
                    <a:lnTo>
                      <a:pt x="17229" y="8514"/>
                    </a:lnTo>
                    <a:cubicBezTo>
                      <a:pt x="17205" y="8323"/>
                      <a:pt x="17182" y="8145"/>
                      <a:pt x="17170" y="7966"/>
                    </a:cubicBezTo>
                    <a:lnTo>
                      <a:pt x="11669" y="7966"/>
                    </a:lnTo>
                    <a:lnTo>
                      <a:pt x="11669" y="7287"/>
                    </a:lnTo>
                    <a:lnTo>
                      <a:pt x="17098" y="7287"/>
                    </a:lnTo>
                    <a:lnTo>
                      <a:pt x="17039" y="6740"/>
                    </a:lnTo>
                    <a:lnTo>
                      <a:pt x="11669" y="6740"/>
                    </a:lnTo>
                    <a:lnTo>
                      <a:pt x="11669" y="6073"/>
                    </a:lnTo>
                    <a:lnTo>
                      <a:pt x="16967" y="6073"/>
                    </a:lnTo>
                    <a:cubicBezTo>
                      <a:pt x="16943" y="5894"/>
                      <a:pt x="16932" y="5716"/>
                      <a:pt x="16908" y="5525"/>
                    </a:cubicBezTo>
                    <a:lnTo>
                      <a:pt x="11669" y="5525"/>
                    </a:lnTo>
                    <a:lnTo>
                      <a:pt x="11669" y="4859"/>
                    </a:lnTo>
                    <a:lnTo>
                      <a:pt x="16836" y="4859"/>
                    </a:lnTo>
                    <a:lnTo>
                      <a:pt x="16789" y="4311"/>
                    </a:lnTo>
                    <a:lnTo>
                      <a:pt x="11669" y="4311"/>
                    </a:lnTo>
                    <a:lnTo>
                      <a:pt x="11669" y="3644"/>
                    </a:lnTo>
                    <a:lnTo>
                      <a:pt x="16729" y="3644"/>
                    </a:lnTo>
                    <a:lnTo>
                      <a:pt x="16681" y="3097"/>
                    </a:lnTo>
                    <a:lnTo>
                      <a:pt x="11669" y="3097"/>
                    </a:lnTo>
                    <a:lnTo>
                      <a:pt x="11669" y="2430"/>
                    </a:lnTo>
                    <a:lnTo>
                      <a:pt x="16610" y="2430"/>
                    </a:lnTo>
                    <a:cubicBezTo>
                      <a:pt x="16586" y="2251"/>
                      <a:pt x="16574" y="2061"/>
                      <a:pt x="16551" y="1882"/>
                    </a:cubicBezTo>
                    <a:lnTo>
                      <a:pt x="11669" y="1882"/>
                    </a:lnTo>
                    <a:lnTo>
                      <a:pt x="11669" y="1215"/>
                    </a:lnTo>
                    <a:lnTo>
                      <a:pt x="16491" y="1215"/>
                    </a:lnTo>
                    <a:cubicBezTo>
                      <a:pt x="16479" y="1037"/>
                      <a:pt x="16467" y="846"/>
                      <a:pt x="16443" y="668"/>
                    </a:cubicBezTo>
                    <a:lnTo>
                      <a:pt x="11669" y="668"/>
                    </a:lnTo>
                    <a:lnTo>
                      <a:pt x="116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8"/>
              <p:cNvSpPr/>
              <p:nvPr/>
            </p:nvSpPr>
            <p:spPr>
              <a:xfrm>
                <a:off x="3322655" y="3943848"/>
                <a:ext cx="991" cy="13510"/>
              </a:xfrm>
              <a:custGeom>
                <a:avLst/>
                <a:gdLst/>
                <a:ahLst/>
                <a:cxnLst/>
                <a:rect l="l" t="t" r="r" b="b"/>
                <a:pathLst>
                  <a:path w="49" h="668" extrusionOk="0">
                    <a:moveTo>
                      <a:pt x="36" y="1"/>
                    </a:moveTo>
                    <a:cubicBezTo>
                      <a:pt x="25" y="227"/>
                      <a:pt x="13" y="441"/>
                      <a:pt x="1" y="668"/>
                    </a:cubicBezTo>
                    <a:cubicBezTo>
                      <a:pt x="25" y="441"/>
                      <a:pt x="36" y="227"/>
                      <a:pt x="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8"/>
              <p:cNvSpPr/>
              <p:nvPr/>
            </p:nvSpPr>
            <p:spPr>
              <a:xfrm>
                <a:off x="3341444" y="3377972"/>
                <a:ext cx="64558" cy="13510"/>
              </a:xfrm>
              <a:custGeom>
                <a:avLst/>
                <a:gdLst/>
                <a:ahLst/>
                <a:cxnLst/>
                <a:rect l="l" t="t" r="r" b="b"/>
                <a:pathLst>
                  <a:path w="3192" h="668" extrusionOk="0">
                    <a:moveTo>
                      <a:pt x="0" y="0"/>
                    </a:moveTo>
                    <a:cubicBezTo>
                      <a:pt x="0" y="227"/>
                      <a:pt x="0" y="453"/>
                      <a:pt x="0" y="667"/>
                    </a:cubicBezTo>
                    <a:lnTo>
                      <a:pt x="3191" y="667"/>
                    </a:lnTo>
                    <a:lnTo>
                      <a:pt x="31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8"/>
              <p:cNvSpPr/>
              <p:nvPr/>
            </p:nvSpPr>
            <p:spPr>
              <a:xfrm>
                <a:off x="3320976" y="3968421"/>
                <a:ext cx="991" cy="13510"/>
              </a:xfrm>
              <a:custGeom>
                <a:avLst/>
                <a:gdLst/>
                <a:ahLst/>
                <a:cxnLst/>
                <a:rect l="l" t="t" r="r" b="b"/>
                <a:pathLst>
                  <a:path w="49" h="668" extrusionOk="0">
                    <a:moveTo>
                      <a:pt x="48" y="0"/>
                    </a:moveTo>
                    <a:lnTo>
                      <a:pt x="48" y="0"/>
                    </a:lnTo>
                    <a:cubicBezTo>
                      <a:pt x="36" y="227"/>
                      <a:pt x="24" y="441"/>
                      <a:pt x="0" y="667"/>
                    </a:cubicBezTo>
                    <a:lnTo>
                      <a:pt x="0" y="667"/>
                    </a:lnTo>
                    <a:cubicBezTo>
                      <a:pt x="24" y="441"/>
                      <a:pt x="36" y="227"/>
                      <a:pt x="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8"/>
              <p:cNvSpPr/>
              <p:nvPr/>
            </p:nvSpPr>
            <p:spPr>
              <a:xfrm>
                <a:off x="3341201" y="3402526"/>
                <a:ext cx="64801" cy="13510"/>
              </a:xfrm>
              <a:custGeom>
                <a:avLst/>
                <a:gdLst/>
                <a:ahLst/>
                <a:cxnLst/>
                <a:rect l="l" t="t" r="r" b="b"/>
                <a:pathLst>
                  <a:path w="3204" h="668" extrusionOk="0">
                    <a:moveTo>
                      <a:pt x="12" y="1"/>
                    </a:moveTo>
                    <a:cubicBezTo>
                      <a:pt x="1" y="227"/>
                      <a:pt x="1" y="453"/>
                      <a:pt x="1" y="667"/>
                    </a:cubicBezTo>
                    <a:lnTo>
                      <a:pt x="3203" y="667"/>
                    </a:lnTo>
                    <a:lnTo>
                      <a:pt x="32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8"/>
              <p:cNvSpPr/>
              <p:nvPr/>
            </p:nvSpPr>
            <p:spPr>
              <a:xfrm>
                <a:off x="3341444" y="3328846"/>
                <a:ext cx="64558" cy="13510"/>
              </a:xfrm>
              <a:custGeom>
                <a:avLst/>
                <a:gdLst/>
                <a:ahLst/>
                <a:cxnLst/>
                <a:rect l="l" t="t" r="r" b="b"/>
                <a:pathLst>
                  <a:path w="3192" h="668" extrusionOk="0">
                    <a:moveTo>
                      <a:pt x="0" y="0"/>
                    </a:moveTo>
                    <a:cubicBezTo>
                      <a:pt x="0" y="215"/>
                      <a:pt x="0" y="441"/>
                      <a:pt x="0" y="667"/>
                    </a:cubicBezTo>
                    <a:lnTo>
                      <a:pt x="3191" y="667"/>
                    </a:lnTo>
                    <a:lnTo>
                      <a:pt x="31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8"/>
              <p:cNvSpPr/>
              <p:nvPr/>
            </p:nvSpPr>
            <p:spPr>
              <a:xfrm>
                <a:off x="3317356" y="4017548"/>
                <a:ext cx="1234" cy="13490"/>
              </a:xfrm>
              <a:custGeom>
                <a:avLst/>
                <a:gdLst/>
                <a:ahLst/>
                <a:cxnLst/>
                <a:rect l="l" t="t" r="r" b="b"/>
                <a:pathLst>
                  <a:path w="61" h="667" extrusionOk="0">
                    <a:moveTo>
                      <a:pt x="60" y="0"/>
                    </a:moveTo>
                    <a:lnTo>
                      <a:pt x="60" y="0"/>
                    </a:lnTo>
                    <a:cubicBezTo>
                      <a:pt x="37" y="226"/>
                      <a:pt x="25" y="453"/>
                      <a:pt x="1" y="667"/>
                    </a:cubicBezTo>
                    <a:lnTo>
                      <a:pt x="1" y="667"/>
                    </a:lnTo>
                    <a:cubicBezTo>
                      <a:pt x="25" y="453"/>
                      <a:pt x="37" y="226"/>
                      <a:pt x="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8"/>
              <p:cNvSpPr/>
              <p:nvPr/>
            </p:nvSpPr>
            <p:spPr>
              <a:xfrm>
                <a:off x="3315677" y="4042101"/>
                <a:ext cx="991" cy="12054"/>
              </a:xfrm>
              <a:custGeom>
                <a:avLst/>
                <a:gdLst/>
                <a:ahLst/>
                <a:cxnLst/>
                <a:rect l="l" t="t" r="r" b="b"/>
                <a:pathLst>
                  <a:path w="49" h="596" extrusionOk="0">
                    <a:moveTo>
                      <a:pt x="48" y="1"/>
                    </a:moveTo>
                    <a:cubicBezTo>
                      <a:pt x="26" y="191"/>
                      <a:pt x="14" y="380"/>
                      <a:pt x="3" y="561"/>
                    </a:cubicBezTo>
                    <a:lnTo>
                      <a:pt x="3" y="561"/>
                    </a:lnTo>
                    <a:cubicBezTo>
                      <a:pt x="15" y="371"/>
                      <a:pt x="37" y="191"/>
                      <a:pt x="48" y="1"/>
                    </a:cubicBezTo>
                    <a:close/>
                    <a:moveTo>
                      <a:pt x="3" y="561"/>
                    </a:moveTo>
                    <a:lnTo>
                      <a:pt x="3" y="561"/>
                    </a:lnTo>
                    <a:cubicBezTo>
                      <a:pt x="2" y="572"/>
                      <a:pt x="1" y="584"/>
                      <a:pt x="0" y="596"/>
                    </a:cubicBezTo>
                    <a:cubicBezTo>
                      <a:pt x="1" y="584"/>
                      <a:pt x="2" y="572"/>
                      <a:pt x="3" y="5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8"/>
              <p:cNvSpPr/>
              <p:nvPr/>
            </p:nvSpPr>
            <p:spPr>
              <a:xfrm>
                <a:off x="3319297" y="3993217"/>
                <a:ext cx="971" cy="13510"/>
              </a:xfrm>
              <a:custGeom>
                <a:avLst/>
                <a:gdLst/>
                <a:ahLst/>
                <a:cxnLst/>
                <a:rect l="l" t="t" r="r" b="b"/>
                <a:pathLst>
                  <a:path w="48" h="668" extrusionOk="0">
                    <a:moveTo>
                      <a:pt x="48" y="1"/>
                    </a:moveTo>
                    <a:lnTo>
                      <a:pt x="0" y="667"/>
                    </a:lnTo>
                    <a:cubicBezTo>
                      <a:pt x="24" y="441"/>
                      <a:pt x="36" y="215"/>
                      <a:pt x="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8"/>
              <p:cNvSpPr/>
              <p:nvPr/>
            </p:nvSpPr>
            <p:spPr>
              <a:xfrm>
                <a:off x="3341444" y="3353399"/>
                <a:ext cx="64558" cy="13753"/>
              </a:xfrm>
              <a:custGeom>
                <a:avLst/>
                <a:gdLst/>
                <a:ahLst/>
                <a:cxnLst/>
                <a:rect l="l" t="t" r="r" b="b"/>
                <a:pathLst>
                  <a:path w="3192" h="680" extrusionOk="0">
                    <a:moveTo>
                      <a:pt x="0" y="1"/>
                    </a:moveTo>
                    <a:cubicBezTo>
                      <a:pt x="0" y="203"/>
                      <a:pt x="0" y="418"/>
                      <a:pt x="0" y="620"/>
                    </a:cubicBezTo>
                    <a:lnTo>
                      <a:pt x="0" y="680"/>
                    </a:lnTo>
                    <a:lnTo>
                      <a:pt x="3191" y="680"/>
                    </a:lnTo>
                    <a:lnTo>
                      <a:pt x="31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8"/>
              <p:cNvSpPr/>
              <p:nvPr/>
            </p:nvSpPr>
            <p:spPr>
              <a:xfrm>
                <a:off x="3329875" y="3820799"/>
                <a:ext cx="748" cy="13510"/>
              </a:xfrm>
              <a:custGeom>
                <a:avLst/>
                <a:gdLst/>
                <a:ahLst/>
                <a:cxnLst/>
                <a:rect l="l" t="t" r="r" b="b"/>
                <a:pathLst>
                  <a:path w="37" h="668" extrusionOk="0">
                    <a:moveTo>
                      <a:pt x="25" y="1"/>
                    </a:moveTo>
                    <a:lnTo>
                      <a:pt x="1" y="668"/>
                    </a:lnTo>
                    <a:lnTo>
                      <a:pt x="13" y="668"/>
                    </a:lnTo>
                    <a:cubicBezTo>
                      <a:pt x="13" y="441"/>
                      <a:pt x="37" y="227"/>
                      <a:pt x="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8"/>
              <p:cNvSpPr/>
              <p:nvPr/>
            </p:nvSpPr>
            <p:spPr>
              <a:xfrm>
                <a:off x="3341201" y="3427342"/>
                <a:ext cx="64801" cy="13490"/>
              </a:xfrm>
              <a:custGeom>
                <a:avLst/>
                <a:gdLst/>
                <a:ahLst/>
                <a:cxnLst/>
                <a:rect l="l" t="t" r="r" b="b"/>
                <a:pathLst>
                  <a:path w="3204" h="667" extrusionOk="0">
                    <a:moveTo>
                      <a:pt x="1" y="0"/>
                    </a:moveTo>
                    <a:cubicBezTo>
                      <a:pt x="1" y="214"/>
                      <a:pt x="1" y="441"/>
                      <a:pt x="1" y="667"/>
                    </a:cubicBezTo>
                    <a:lnTo>
                      <a:pt x="3203" y="667"/>
                    </a:lnTo>
                    <a:lnTo>
                      <a:pt x="32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8"/>
              <p:cNvSpPr/>
              <p:nvPr/>
            </p:nvSpPr>
            <p:spPr>
              <a:xfrm>
                <a:off x="3328439" y="3845372"/>
                <a:ext cx="991" cy="13510"/>
              </a:xfrm>
              <a:custGeom>
                <a:avLst/>
                <a:gdLst/>
                <a:ahLst/>
                <a:cxnLst/>
                <a:rect l="l" t="t" r="r" b="b"/>
                <a:pathLst>
                  <a:path w="49" h="668" extrusionOk="0">
                    <a:moveTo>
                      <a:pt x="36" y="0"/>
                    </a:moveTo>
                    <a:lnTo>
                      <a:pt x="1" y="667"/>
                    </a:lnTo>
                    <a:lnTo>
                      <a:pt x="12" y="667"/>
                    </a:lnTo>
                    <a:lnTo>
                      <a:pt x="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8"/>
              <p:cNvSpPr/>
              <p:nvPr/>
            </p:nvSpPr>
            <p:spPr>
              <a:xfrm>
                <a:off x="3558175" y="4042101"/>
                <a:ext cx="971" cy="12054"/>
              </a:xfrm>
              <a:custGeom>
                <a:avLst/>
                <a:gdLst/>
                <a:ahLst/>
                <a:cxnLst/>
                <a:rect l="l" t="t" r="r" b="b"/>
                <a:pathLst>
                  <a:path w="48" h="596" extrusionOk="0">
                    <a:moveTo>
                      <a:pt x="0" y="1"/>
                    </a:moveTo>
                    <a:lnTo>
                      <a:pt x="0" y="1"/>
                    </a:lnTo>
                    <a:cubicBezTo>
                      <a:pt x="12" y="203"/>
                      <a:pt x="24" y="394"/>
                      <a:pt x="48" y="596"/>
                    </a:cubicBezTo>
                    <a:cubicBezTo>
                      <a:pt x="24" y="394"/>
                      <a:pt x="12" y="203"/>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8"/>
              <p:cNvSpPr/>
              <p:nvPr/>
            </p:nvSpPr>
            <p:spPr>
              <a:xfrm>
                <a:off x="3340230" y="3501021"/>
                <a:ext cx="65772" cy="13510"/>
              </a:xfrm>
              <a:custGeom>
                <a:avLst/>
                <a:gdLst/>
                <a:ahLst/>
                <a:cxnLst/>
                <a:rect l="l" t="t" r="r" b="b"/>
                <a:pathLst>
                  <a:path w="3252" h="668" extrusionOk="0">
                    <a:moveTo>
                      <a:pt x="13" y="0"/>
                    </a:moveTo>
                    <a:cubicBezTo>
                      <a:pt x="13" y="227"/>
                      <a:pt x="1" y="441"/>
                      <a:pt x="1" y="667"/>
                    </a:cubicBezTo>
                    <a:lnTo>
                      <a:pt x="3251" y="667"/>
                    </a:lnTo>
                    <a:lnTo>
                      <a:pt x="32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8"/>
              <p:cNvSpPr/>
              <p:nvPr/>
            </p:nvSpPr>
            <p:spPr>
              <a:xfrm>
                <a:off x="3554555" y="3992974"/>
                <a:ext cx="991" cy="13510"/>
              </a:xfrm>
              <a:custGeom>
                <a:avLst/>
                <a:gdLst/>
                <a:ahLst/>
                <a:cxnLst/>
                <a:rect l="l" t="t" r="r" b="b"/>
                <a:pathLst>
                  <a:path w="49" h="668" extrusionOk="0">
                    <a:moveTo>
                      <a:pt x="48" y="668"/>
                    </a:moveTo>
                    <a:cubicBezTo>
                      <a:pt x="36" y="453"/>
                      <a:pt x="12" y="227"/>
                      <a:pt x="0" y="1"/>
                    </a:cubicBezTo>
                    <a:lnTo>
                      <a:pt x="0" y="1"/>
                    </a:lnTo>
                    <a:cubicBezTo>
                      <a:pt x="12" y="227"/>
                      <a:pt x="36" y="453"/>
                      <a:pt x="48" y="66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8"/>
              <p:cNvSpPr/>
              <p:nvPr/>
            </p:nvSpPr>
            <p:spPr>
              <a:xfrm>
                <a:off x="3552876" y="3968421"/>
                <a:ext cx="971" cy="13510"/>
              </a:xfrm>
              <a:custGeom>
                <a:avLst/>
                <a:gdLst/>
                <a:ahLst/>
                <a:cxnLst/>
                <a:rect l="l" t="t" r="r" b="b"/>
                <a:pathLst>
                  <a:path w="48" h="668" extrusionOk="0">
                    <a:moveTo>
                      <a:pt x="0" y="1"/>
                    </a:moveTo>
                    <a:lnTo>
                      <a:pt x="0" y="1"/>
                    </a:lnTo>
                    <a:cubicBezTo>
                      <a:pt x="12" y="227"/>
                      <a:pt x="24" y="441"/>
                      <a:pt x="48" y="667"/>
                    </a:cubicBezTo>
                    <a:cubicBezTo>
                      <a:pt x="36" y="441"/>
                      <a:pt x="12" y="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8"/>
              <p:cNvSpPr/>
              <p:nvPr/>
            </p:nvSpPr>
            <p:spPr>
              <a:xfrm>
                <a:off x="3339765" y="3525574"/>
                <a:ext cx="66237" cy="13510"/>
              </a:xfrm>
              <a:custGeom>
                <a:avLst/>
                <a:gdLst/>
                <a:ahLst/>
                <a:cxnLst/>
                <a:rect l="l" t="t" r="r" b="b"/>
                <a:pathLst>
                  <a:path w="3275" h="668" extrusionOk="0">
                    <a:moveTo>
                      <a:pt x="12" y="1"/>
                    </a:moveTo>
                    <a:cubicBezTo>
                      <a:pt x="12" y="227"/>
                      <a:pt x="12" y="441"/>
                      <a:pt x="0" y="668"/>
                    </a:cubicBezTo>
                    <a:lnTo>
                      <a:pt x="3274" y="668"/>
                    </a:lnTo>
                    <a:lnTo>
                      <a:pt x="32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8"/>
              <p:cNvSpPr/>
              <p:nvPr/>
            </p:nvSpPr>
            <p:spPr>
              <a:xfrm>
                <a:off x="3556233" y="4017548"/>
                <a:ext cx="1234" cy="13490"/>
              </a:xfrm>
              <a:custGeom>
                <a:avLst/>
                <a:gdLst/>
                <a:ahLst/>
                <a:cxnLst/>
                <a:rect l="l" t="t" r="r" b="b"/>
                <a:pathLst>
                  <a:path w="61" h="667" extrusionOk="0">
                    <a:moveTo>
                      <a:pt x="1" y="0"/>
                    </a:moveTo>
                    <a:lnTo>
                      <a:pt x="48" y="667"/>
                    </a:lnTo>
                    <a:lnTo>
                      <a:pt x="60" y="667"/>
                    </a:lnTo>
                    <a:cubicBezTo>
                      <a:pt x="37" y="453"/>
                      <a:pt x="25" y="226"/>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8"/>
              <p:cNvSpPr/>
              <p:nvPr/>
            </p:nvSpPr>
            <p:spPr>
              <a:xfrm>
                <a:off x="3340958" y="3451895"/>
                <a:ext cx="65044" cy="13510"/>
              </a:xfrm>
              <a:custGeom>
                <a:avLst/>
                <a:gdLst/>
                <a:ahLst/>
                <a:cxnLst/>
                <a:rect l="l" t="t" r="r" b="b"/>
                <a:pathLst>
                  <a:path w="3216" h="668" extrusionOk="0">
                    <a:moveTo>
                      <a:pt x="1" y="1"/>
                    </a:moveTo>
                    <a:cubicBezTo>
                      <a:pt x="1" y="215"/>
                      <a:pt x="1" y="441"/>
                      <a:pt x="1" y="667"/>
                    </a:cubicBezTo>
                    <a:lnTo>
                      <a:pt x="3215" y="667"/>
                    </a:lnTo>
                    <a:lnTo>
                      <a:pt x="32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8"/>
              <p:cNvSpPr/>
              <p:nvPr/>
            </p:nvSpPr>
            <p:spPr>
              <a:xfrm>
                <a:off x="3324111" y="3919295"/>
                <a:ext cx="1214" cy="13510"/>
              </a:xfrm>
              <a:custGeom>
                <a:avLst/>
                <a:gdLst/>
                <a:ahLst/>
                <a:cxnLst/>
                <a:rect l="l" t="t" r="r" b="b"/>
                <a:pathLst>
                  <a:path w="60" h="668" extrusionOk="0">
                    <a:moveTo>
                      <a:pt x="48" y="0"/>
                    </a:moveTo>
                    <a:cubicBezTo>
                      <a:pt x="36" y="215"/>
                      <a:pt x="12" y="441"/>
                      <a:pt x="0" y="667"/>
                    </a:cubicBezTo>
                    <a:lnTo>
                      <a:pt x="12" y="667"/>
                    </a:lnTo>
                    <a:cubicBezTo>
                      <a:pt x="24" y="441"/>
                      <a:pt x="36" y="227"/>
                      <a:pt x="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8"/>
              <p:cNvSpPr/>
              <p:nvPr/>
            </p:nvSpPr>
            <p:spPr>
              <a:xfrm>
                <a:off x="3325790" y="3894499"/>
                <a:ext cx="991" cy="13733"/>
              </a:xfrm>
              <a:custGeom>
                <a:avLst/>
                <a:gdLst/>
                <a:ahLst/>
                <a:cxnLst/>
                <a:rect l="l" t="t" r="r" b="b"/>
                <a:pathLst>
                  <a:path w="49" h="679" extrusionOk="0">
                    <a:moveTo>
                      <a:pt x="36" y="0"/>
                    </a:moveTo>
                    <a:cubicBezTo>
                      <a:pt x="24" y="226"/>
                      <a:pt x="12" y="453"/>
                      <a:pt x="1" y="679"/>
                    </a:cubicBezTo>
                    <a:lnTo>
                      <a:pt x="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8"/>
              <p:cNvSpPr/>
              <p:nvPr/>
            </p:nvSpPr>
            <p:spPr>
              <a:xfrm>
                <a:off x="3327226" y="3869925"/>
                <a:ext cx="991" cy="13510"/>
              </a:xfrm>
              <a:custGeom>
                <a:avLst/>
                <a:gdLst/>
                <a:ahLst/>
                <a:cxnLst/>
                <a:rect l="l" t="t" r="r" b="b"/>
                <a:pathLst>
                  <a:path w="49" h="668" extrusionOk="0">
                    <a:moveTo>
                      <a:pt x="37" y="1"/>
                    </a:moveTo>
                    <a:lnTo>
                      <a:pt x="1" y="667"/>
                    </a:lnTo>
                    <a:cubicBezTo>
                      <a:pt x="25" y="453"/>
                      <a:pt x="37" y="227"/>
                      <a:pt x="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8"/>
              <p:cNvSpPr/>
              <p:nvPr/>
            </p:nvSpPr>
            <p:spPr>
              <a:xfrm>
                <a:off x="3560096" y="4066917"/>
                <a:ext cx="1214" cy="13490"/>
              </a:xfrm>
              <a:custGeom>
                <a:avLst/>
                <a:gdLst/>
                <a:ahLst/>
                <a:cxnLst/>
                <a:rect l="l" t="t" r="r" b="b"/>
                <a:pathLst>
                  <a:path w="60" h="667" extrusionOk="0">
                    <a:moveTo>
                      <a:pt x="0" y="0"/>
                    </a:moveTo>
                    <a:lnTo>
                      <a:pt x="0" y="0"/>
                    </a:lnTo>
                    <a:cubicBezTo>
                      <a:pt x="5" y="87"/>
                      <a:pt x="11" y="173"/>
                      <a:pt x="19" y="258"/>
                    </a:cubicBezTo>
                    <a:lnTo>
                      <a:pt x="19" y="258"/>
                    </a:lnTo>
                    <a:lnTo>
                      <a:pt x="0" y="0"/>
                    </a:lnTo>
                    <a:close/>
                    <a:moveTo>
                      <a:pt x="19" y="258"/>
                    </a:moveTo>
                    <a:lnTo>
                      <a:pt x="48" y="667"/>
                    </a:lnTo>
                    <a:lnTo>
                      <a:pt x="60" y="667"/>
                    </a:lnTo>
                    <a:cubicBezTo>
                      <a:pt x="45" y="528"/>
                      <a:pt x="31" y="394"/>
                      <a:pt x="19" y="25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8"/>
              <p:cNvSpPr/>
              <p:nvPr/>
            </p:nvSpPr>
            <p:spPr>
              <a:xfrm>
                <a:off x="3559125" y="4054863"/>
                <a:ext cx="20" cy="991"/>
              </a:xfrm>
              <a:custGeom>
                <a:avLst/>
                <a:gdLst/>
                <a:ahLst/>
                <a:cxnLst/>
                <a:rect l="l" t="t" r="r" b="b"/>
                <a:pathLst>
                  <a:path w="1" h="49" extrusionOk="0">
                    <a:moveTo>
                      <a:pt x="1" y="48"/>
                    </a:moveTo>
                    <a:cubicBezTo>
                      <a:pt x="1" y="25"/>
                      <a:pt x="1" y="13"/>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8"/>
              <p:cNvSpPr/>
              <p:nvPr/>
            </p:nvSpPr>
            <p:spPr>
              <a:xfrm>
                <a:off x="3340473" y="3476448"/>
                <a:ext cx="65529" cy="13510"/>
              </a:xfrm>
              <a:custGeom>
                <a:avLst/>
                <a:gdLst/>
                <a:ahLst/>
                <a:cxnLst/>
                <a:rect l="l" t="t" r="r" b="b"/>
                <a:pathLst>
                  <a:path w="3240" h="668" extrusionOk="0">
                    <a:moveTo>
                      <a:pt x="13" y="1"/>
                    </a:moveTo>
                    <a:lnTo>
                      <a:pt x="1" y="668"/>
                    </a:lnTo>
                    <a:lnTo>
                      <a:pt x="3239" y="668"/>
                    </a:lnTo>
                    <a:lnTo>
                      <a:pt x="32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8"/>
              <p:cNvSpPr/>
              <p:nvPr/>
            </p:nvSpPr>
            <p:spPr>
              <a:xfrm>
                <a:off x="3313513" y="4066917"/>
                <a:ext cx="1214" cy="13490"/>
              </a:xfrm>
              <a:custGeom>
                <a:avLst/>
                <a:gdLst/>
                <a:ahLst/>
                <a:cxnLst/>
                <a:rect l="l" t="t" r="r" b="b"/>
                <a:pathLst>
                  <a:path w="60" h="667" extrusionOk="0">
                    <a:moveTo>
                      <a:pt x="60" y="0"/>
                    </a:moveTo>
                    <a:lnTo>
                      <a:pt x="60" y="0"/>
                    </a:lnTo>
                    <a:lnTo>
                      <a:pt x="0" y="667"/>
                    </a:lnTo>
                    <a:lnTo>
                      <a:pt x="0" y="66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8"/>
              <p:cNvSpPr/>
              <p:nvPr/>
            </p:nvSpPr>
            <p:spPr>
              <a:xfrm>
                <a:off x="3340958" y="3279719"/>
                <a:ext cx="65044" cy="13510"/>
              </a:xfrm>
              <a:custGeom>
                <a:avLst/>
                <a:gdLst/>
                <a:ahLst/>
                <a:cxnLst/>
                <a:rect l="l" t="t" r="r" b="b"/>
                <a:pathLst>
                  <a:path w="3216" h="668" extrusionOk="0">
                    <a:moveTo>
                      <a:pt x="1" y="1"/>
                    </a:moveTo>
                    <a:lnTo>
                      <a:pt x="13" y="667"/>
                    </a:lnTo>
                    <a:lnTo>
                      <a:pt x="3215" y="667"/>
                    </a:lnTo>
                    <a:lnTo>
                      <a:pt x="32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8"/>
              <p:cNvSpPr/>
              <p:nvPr/>
            </p:nvSpPr>
            <p:spPr>
              <a:xfrm>
                <a:off x="3341201" y="3304273"/>
                <a:ext cx="64801" cy="13510"/>
              </a:xfrm>
              <a:custGeom>
                <a:avLst/>
                <a:gdLst/>
                <a:ahLst/>
                <a:cxnLst/>
                <a:rect l="l" t="t" r="r" b="b"/>
                <a:pathLst>
                  <a:path w="3204" h="668" extrusionOk="0">
                    <a:moveTo>
                      <a:pt x="1" y="1"/>
                    </a:moveTo>
                    <a:cubicBezTo>
                      <a:pt x="1" y="215"/>
                      <a:pt x="1" y="442"/>
                      <a:pt x="1" y="668"/>
                    </a:cubicBezTo>
                    <a:lnTo>
                      <a:pt x="3203" y="668"/>
                    </a:lnTo>
                    <a:lnTo>
                      <a:pt x="32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8"/>
              <p:cNvSpPr/>
              <p:nvPr/>
            </p:nvSpPr>
            <p:spPr>
              <a:xfrm>
                <a:off x="3315677" y="4054377"/>
                <a:ext cx="20" cy="1476"/>
              </a:xfrm>
              <a:custGeom>
                <a:avLst/>
                <a:gdLst/>
                <a:ahLst/>
                <a:cxnLst/>
                <a:rect l="l" t="t" r="r" b="b"/>
                <a:pathLst>
                  <a:path w="1" h="73" extrusionOk="0">
                    <a:moveTo>
                      <a:pt x="0" y="1"/>
                    </a:moveTo>
                    <a:lnTo>
                      <a:pt x="0" y="72"/>
                    </a:lnTo>
                    <a:lnTo>
                      <a:pt x="0" y="7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8"/>
              <p:cNvSpPr/>
              <p:nvPr/>
            </p:nvSpPr>
            <p:spPr>
              <a:xfrm>
                <a:off x="3340716" y="3254924"/>
                <a:ext cx="65286" cy="13733"/>
              </a:xfrm>
              <a:custGeom>
                <a:avLst/>
                <a:gdLst/>
                <a:ahLst/>
                <a:cxnLst/>
                <a:rect l="l" t="t" r="r" b="b"/>
                <a:pathLst>
                  <a:path w="3228" h="679" extrusionOk="0">
                    <a:moveTo>
                      <a:pt x="1" y="0"/>
                    </a:moveTo>
                    <a:cubicBezTo>
                      <a:pt x="1" y="226"/>
                      <a:pt x="13" y="453"/>
                      <a:pt x="13" y="679"/>
                    </a:cubicBezTo>
                    <a:lnTo>
                      <a:pt x="3227" y="679"/>
                    </a:lnTo>
                    <a:lnTo>
                      <a:pt x="322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8"/>
              <p:cNvSpPr/>
              <p:nvPr/>
            </p:nvSpPr>
            <p:spPr>
              <a:xfrm>
                <a:off x="3468578" y="3402526"/>
                <a:ext cx="64801" cy="13510"/>
              </a:xfrm>
              <a:custGeom>
                <a:avLst/>
                <a:gdLst/>
                <a:ahLst/>
                <a:cxnLst/>
                <a:rect l="l" t="t" r="r" b="b"/>
                <a:pathLst>
                  <a:path w="3204" h="668" extrusionOk="0">
                    <a:moveTo>
                      <a:pt x="1" y="1"/>
                    </a:moveTo>
                    <a:lnTo>
                      <a:pt x="1" y="667"/>
                    </a:lnTo>
                    <a:lnTo>
                      <a:pt x="3204" y="667"/>
                    </a:lnTo>
                    <a:cubicBezTo>
                      <a:pt x="3204" y="453"/>
                      <a:pt x="3204" y="227"/>
                      <a:pt x="3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8"/>
              <p:cNvSpPr/>
              <p:nvPr/>
            </p:nvSpPr>
            <p:spPr>
              <a:xfrm>
                <a:off x="3468578" y="3427342"/>
                <a:ext cx="65044" cy="13490"/>
              </a:xfrm>
              <a:custGeom>
                <a:avLst/>
                <a:gdLst/>
                <a:ahLst/>
                <a:cxnLst/>
                <a:rect l="l" t="t" r="r" b="b"/>
                <a:pathLst>
                  <a:path w="3216" h="667" extrusionOk="0">
                    <a:moveTo>
                      <a:pt x="1" y="0"/>
                    </a:moveTo>
                    <a:lnTo>
                      <a:pt x="1" y="667"/>
                    </a:lnTo>
                    <a:lnTo>
                      <a:pt x="3216" y="667"/>
                    </a:lnTo>
                    <a:lnTo>
                      <a:pt x="32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8"/>
              <p:cNvSpPr/>
              <p:nvPr/>
            </p:nvSpPr>
            <p:spPr>
              <a:xfrm>
                <a:off x="3468578" y="3353399"/>
                <a:ext cx="64801" cy="13753"/>
              </a:xfrm>
              <a:custGeom>
                <a:avLst/>
                <a:gdLst/>
                <a:ahLst/>
                <a:cxnLst/>
                <a:rect l="l" t="t" r="r" b="b"/>
                <a:pathLst>
                  <a:path w="3204" h="680" extrusionOk="0">
                    <a:moveTo>
                      <a:pt x="1" y="1"/>
                    </a:moveTo>
                    <a:lnTo>
                      <a:pt x="1" y="680"/>
                    </a:lnTo>
                    <a:lnTo>
                      <a:pt x="3204" y="680"/>
                    </a:lnTo>
                    <a:lnTo>
                      <a:pt x="3204" y="620"/>
                    </a:lnTo>
                    <a:lnTo>
                      <a:pt x="32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8"/>
              <p:cNvSpPr/>
              <p:nvPr/>
            </p:nvSpPr>
            <p:spPr>
              <a:xfrm>
                <a:off x="3468578" y="3377972"/>
                <a:ext cx="64801" cy="13510"/>
              </a:xfrm>
              <a:custGeom>
                <a:avLst/>
                <a:gdLst/>
                <a:ahLst/>
                <a:cxnLst/>
                <a:rect l="l" t="t" r="r" b="b"/>
                <a:pathLst>
                  <a:path w="3204" h="668" extrusionOk="0">
                    <a:moveTo>
                      <a:pt x="1" y="0"/>
                    </a:moveTo>
                    <a:lnTo>
                      <a:pt x="1" y="667"/>
                    </a:lnTo>
                    <a:lnTo>
                      <a:pt x="3204" y="667"/>
                    </a:lnTo>
                    <a:cubicBezTo>
                      <a:pt x="3204" y="453"/>
                      <a:pt x="3204" y="227"/>
                      <a:pt x="3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8"/>
              <p:cNvSpPr/>
              <p:nvPr/>
            </p:nvSpPr>
            <p:spPr>
              <a:xfrm>
                <a:off x="3551177" y="3943848"/>
                <a:ext cx="991" cy="13510"/>
              </a:xfrm>
              <a:custGeom>
                <a:avLst/>
                <a:gdLst/>
                <a:ahLst/>
                <a:cxnLst/>
                <a:rect l="l" t="t" r="r" b="b"/>
                <a:pathLst>
                  <a:path w="49" h="668" extrusionOk="0">
                    <a:moveTo>
                      <a:pt x="1" y="1"/>
                    </a:moveTo>
                    <a:lnTo>
                      <a:pt x="37" y="668"/>
                    </a:lnTo>
                    <a:lnTo>
                      <a:pt x="48" y="668"/>
                    </a:lnTo>
                    <a:cubicBezTo>
                      <a:pt x="37" y="441"/>
                      <a:pt x="25" y="21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8"/>
              <p:cNvSpPr/>
              <p:nvPr/>
            </p:nvSpPr>
            <p:spPr>
              <a:xfrm>
                <a:off x="3468578" y="3550148"/>
                <a:ext cx="66722" cy="13490"/>
              </a:xfrm>
              <a:custGeom>
                <a:avLst/>
                <a:gdLst/>
                <a:ahLst/>
                <a:cxnLst/>
                <a:rect l="l" t="t" r="r" b="b"/>
                <a:pathLst>
                  <a:path w="3299" h="667" extrusionOk="0">
                    <a:moveTo>
                      <a:pt x="1" y="0"/>
                    </a:moveTo>
                    <a:lnTo>
                      <a:pt x="1" y="667"/>
                    </a:lnTo>
                    <a:lnTo>
                      <a:pt x="3299" y="667"/>
                    </a:lnTo>
                    <a:lnTo>
                      <a:pt x="32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8"/>
              <p:cNvSpPr/>
              <p:nvPr/>
            </p:nvSpPr>
            <p:spPr>
              <a:xfrm>
                <a:off x="3468578" y="3525574"/>
                <a:ext cx="66257" cy="13510"/>
              </a:xfrm>
              <a:custGeom>
                <a:avLst/>
                <a:gdLst/>
                <a:ahLst/>
                <a:cxnLst/>
                <a:rect l="l" t="t" r="r" b="b"/>
                <a:pathLst>
                  <a:path w="3276" h="668" extrusionOk="0">
                    <a:moveTo>
                      <a:pt x="1" y="1"/>
                    </a:moveTo>
                    <a:lnTo>
                      <a:pt x="1" y="668"/>
                    </a:lnTo>
                    <a:lnTo>
                      <a:pt x="3275" y="668"/>
                    </a:lnTo>
                    <a:cubicBezTo>
                      <a:pt x="3275" y="441"/>
                      <a:pt x="3275" y="227"/>
                      <a:pt x="32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8"/>
              <p:cNvSpPr/>
              <p:nvPr/>
            </p:nvSpPr>
            <p:spPr>
              <a:xfrm>
                <a:off x="3468578" y="3328846"/>
                <a:ext cx="64801" cy="13510"/>
              </a:xfrm>
              <a:custGeom>
                <a:avLst/>
                <a:gdLst/>
                <a:ahLst/>
                <a:cxnLst/>
                <a:rect l="l" t="t" r="r" b="b"/>
                <a:pathLst>
                  <a:path w="3204" h="668" extrusionOk="0">
                    <a:moveTo>
                      <a:pt x="1" y="0"/>
                    </a:moveTo>
                    <a:lnTo>
                      <a:pt x="1" y="667"/>
                    </a:lnTo>
                    <a:lnTo>
                      <a:pt x="3192" y="667"/>
                    </a:lnTo>
                    <a:cubicBezTo>
                      <a:pt x="3204" y="441"/>
                      <a:pt x="3204" y="215"/>
                      <a:pt x="3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8"/>
              <p:cNvSpPr/>
              <p:nvPr/>
            </p:nvSpPr>
            <p:spPr>
              <a:xfrm>
                <a:off x="3468578" y="3501021"/>
                <a:ext cx="65772" cy="13510"/>
              </a:xfrm>
              <a:custGeom>
                <a:avLst/>
                <a:gdLst/>
                <a:ahLst/>
                <a:cxnLst/>
                <a:rect l="l" t="t" r="r" b="b"/>
                <a:pathLst>
                  <a:path w="3252" h="668" extrusionOk="0">
                    <a:moveTo>
                      <a:pt x="1" y="0"/>
                    </a:moveTo>
                    <a:lnTo>
                      <a:pt x="1" y="667"/>
                    </a:lnTo>
                    <a:lnTo>
                      <a:pt x="3251" y="667"/>
                    </a:lnTo>
                    <a:lnTo>
                      <a:pt x="32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8"/>
              <p:cNvSpPr/>
              <p:nvPr/>
            </p:nvSpPr>
            <p:spPr>
              <a:xfrm>
                <a:off x="3340473" y="3230350"/>
                <a:ext cx="65529" cy="13510"/>
              </a:xfrm>
              <a:custGeom>
                <a:avLst/>
                <a:gdLst/>
                <a:ahLst/>
                <a:cxnLst/>
                <a:rect l="l" t="t" r="r" b="b"/>
                <a:pathLst>
                  <a:path w="3240" h="668" extrusionOk="0">
                    <a:moveTo>
                      <a:pt x="1" y="1"/>
                    </a:moveTo>
                    <a:lnTo>
                      <a:pt x="13" y="668"/>
                    </a:lnTo>
                    <a:lnTo>
                      <a:pt x="3239" y="668"/>
                    </a:lnTo>
                    <a:lnTo>
                      <a:pt x="32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8"/>
              <p:cNvSpPr/>
              <p:nvPr/>
            </p:nvSpPr>
            <p:spPr>
              <a:xfrm>
                <a:off x="3468578" y="3476448"/>
                <a:ext cx="65529" cy="13510"/>
              </a:xfrm>
              <a:custGeom>
                <a:avLst/>
                <a:gdLst/>
                <a:ahLst/>
                <a:cxnLst/>
                <a:rect l="l" t="t" r="r" b="b"/>
                <a:pathLst>
                  <a:path w="3240" h="668" extrusionOk="0">
                    <a:moveTo>
                      <a:pt x="1" y="1"/>
                    </a:moveTo>
                    <a:lnTo>
                      <a:pt x="1" y="668"/>
                    </a:lnTo>
                    <a:lnTo>
                      <a:pt x="3239" y="668"/>
                    </a:lnTo>
                    <a:lnTo>
                      <a:pt x="32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3468578" y="3451895"/>
                <a:ext cx="65286" cy="13510"/>
              </a:xfrm>
              <a:custGeom>
                <a:avLst/>
                <a:gdLst/>
                <a:ahLst/>
                <a:cxnLst/>
                <a:rect l="l" t="t" r="r" b="b"/>
                <a:pathLst>
                  <a:path w="3228" h="668" extrusionOk="0">
                    <a:moveTo>
                      <a:pt x="1" y="1"/>
                    </a:moveTo>
                    <a:lnTo>
                      <a:pt x="1" y="667"/>
                    </a:lnTo>
                    <a:lnTo>
                      <a:pt x="3216" y="667"/>
                    </a:lnTo>
                    <a:cubicBezTo>
                      <a:pt x="3228" y="441"/>
                      <a:pt x="3228" y="215"/>
                      <a:pt x="3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3468578" y="3304273"/>
                <a:ext cx="65044" cy="13510"/>
              </a:xfrm>
              <a:custGeom>
                <a:avLst/>
                <a:gdLst/>
                <a:ahLst/>
                <a:cxnLst/>
                <a:rect l="l" t="t" r="r" b="b"/>
                <a:pathLst>
                  <a:path w="3216" h="668" extrusionOk="0">
                    <a:moveTo>
                      <a:pt x="1" y="1"/>
                    </a:moveTo>
                    <a:lnTo>
                      <a:pt x="1" y="668"/>
                    </a:lnTo>
                    <a:lnTo>
                      <a:pt x="3204" y="668"/>
                    </a:lnTo>
                    <a:lnTo>
                      <a:pt x="3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3336145" y="3673197"/>
                <a:ext cx="69857" cy="13510"/>
              </a:xfrm>
              <a:custGeom>
                <a:avLst/>
                <a:gdLst/>
                <a:ahLst/>
                <a:cxnLst/>
                <a:rect l="l" t="t" r="r" b="b"/>
                <a:pathLst>
                  <a:path w="3454" h="668" extrusionOk="0">
                    <a:moveTo>
                      <a:pt x="12" y="0"/>
                    </a:moveTo>
                    <a:cubicBezTo>
                      <a:pt x="12" y="227"/>
                      <a:pt x="1" y="453"/>
                      <a:pt x="1" y="667"/>
                    </a:cubicBezTo>
                    <a:lnTo>
                      <a:pt x="3453" y="667"/>
                    </a:lnTo>
                    <a:lnTo>
                      <a:pt x="34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3468578" y="3205797"/>
                <a:ext cx="66257" cy="13510"/>
              </a:xfrm>
              <a:custGeom>
                <a:avLst/>
                <a:gdLst/>
                <a:ahLst/>
                <a:cxnLst/>
                <a:rect l="l" t="t" r="r" b="b"/>
                <a:pathLst>
                  <a:path w="3276" h="668" extrusionOk="0">
                    <a:moveTo>
                      <a:pt x="1" y="0"/>
                    </a:moveTo>
                    <a:lnTo>
                      <a:pt x="1" y="667"/>
                    </a:lnTo>
                    <a:lnTo>
                      <a:pt x="3251" y="667"/>
                    </a:lnTo>
                    <a:cubicBezTo>
                      <a:pt x="3263" y="441"/>
                      <a:pt x="3263" y="227"/>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8"/>
              <p:cNvSpPr/>
              <p:nvPr/>
            </p:nvSpPr>
            <p:spPr>
              <a:xfrm>
                <a:off x="3333253" y="3747119"/>
                <a:ext cx="748" cy="13510"/>
              </a:xfrm>
              <a:custGeom>
                <a:avLst/>
                <a:gdLst/>
                <a:ahLst/>
                <a:cxnLst/>
                <a:rect l="l" t="t" r="r" b="b"/>
                <a:pathLst>
                  <a:path w="37" h="668" extrusionOk="0">
                    <a:moveTo>
                      <a:pt x="24" y="1"/>
                    </a:moveTo>
                    <a:cubicBezTo>
                      <a:pt x="13" y="215"/>
                      <a:pt x="1" y="441"/>
                      <a:pt x="1" y="667"/>
                    </a:cubicBezTo>
                    <a:lnTo>
                      <a:pt x="13" y="667"/>
                    </a:lnTo>
                    <a:lnTo>
                      <a:pt x="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8"/>
              <p:cNvSpPr/>
              <p:nvPr/>
            </p:nvSpPr>
            <p:spPr>
              <a:xfrm>
                <a:off x="3337581" y="3624070"/>
                <a:ext cx="68421" cy="13510"/>
              </a:xfrm>
              <a:custGeom>
                <a:avLst/>
                <a:gdLst/>
                <a:ahLst/>
                <a:cxnLst/>
                <a:rect l="l" t="t" r="r" b="b"/>
                <a:pathLst>
                  <a:path w="3383" h="668" extrusionOk="0">
                    <a:moveTo>
                      <a:pt x="13" y="0"/>
                    </a:moveTo>
                    <a:lnTo>
                      <a:pt x="1" y="667"/>
                    </a:lnTo>
                    <a:lnTo>
                      <a:pt x="3382" y="667"/>
                    </a:lnTo>
                    <a:lnTo>
                      <a:pt x="33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8"/>
              <p:cNvSpPr/>
              <p:nvPr/>
            </p:nvSpPr>
            <p:spPr>
              <a:xfrm>
                <a:off x="3334223" y="3722323"/>
                <a:ext cx="728" cy="13490"/>
              </a:xfrm>
              <a:custGeom>
                <a:avLst/>
                <a:gdLst/>
                <a:ahLst/>
                <a:cxnLst/>
                <a:rect l="l" t="t" r="r" b="b"/>
                <a:pathLst>
                  <a:path w="36" h="667" extrusionOk="0">
                    <a:moveTo>
                      <a:pt x="24" y="0"/>
                    </a:moveTo>
                    <a:cubicBezTo>
                      <a:pt x="12" y="226"/>
                      <a:pt x="12" y="453"/>
                      <a:pt x="0" y="667"/>
                    </a:cubicBezTo>
                    <a:lnTo>
                      <a:pt x="12" y="667"/>
                    </a:lnTo>
                    <a:cubicBezTo>
                      <a:pt x="24" y="453"/>
                      <a:pt x="24" y="226"/>
                      <a:pt x="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8"/>
              <p:cNvSpPr/>
              <p:nvPr/>
            </p:nvSpPr>
            <p:spPr>
              <a:xfrm>
                <a:off x="3335174" y="3697750"/>
                <a:ext cx="70828" cy="13510"/>
              </a:xfrm>
              <a:custGeom>
                <a:avLst/>
                <a:gdLst/>
                <a:ahLst/>
                <a:cxnLst/>
                <a:rect l="l" t="t" r="r" b="b"/>
                <a:pathLst>
                  <a:path w="3502" h="668" extrusionOk="0">
                    <a:moveTo>
                      <a:pt x="25" y="1"/>
                    </a:moveTo>
                    <a:cubicBezTo>
                      <a:pt x="13" y="227"/>
                      <a:pt x="1" y="453"/>
                      <a:pt x="1" y="668"/>
                    </a:cubicBezTo>
                    <a:lnTo>
                      <a:pt x="3501" y="668"/>
                    </a:lnTo>
                    <a:lnTo>
                      <a:pt x="35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8"/>
              <p:cNvSpPr/>
              <p:nvPr/>
            </p:nvSpPr>
            <p:spPr>
              <a:xfrm>
                <a:off x="3336873" y="3648381"/>
                <a:ext cx="69129" cy="13753"/>
              </a:xfrm>
              <a:custGeom>
                <a:avLst/>
                <a:gdLst/>
                <a:ahLst/>
                <a:cxnLst/>
                <a:rect l="l" t="t" r="r" b="b"/>
                <a:pathLst>
                  <a:path w="3418" h="680" extrusionOk="0">
                    <a:moveTo>
                      <a:pt x="24" y="1"/>
                    </a:moveTo>
                    <a:lnTo>
                      <a:pt x="0" y="680"/>
                    </a:lnTo>
                    <a:lnTo>
                      <a:pt x="3417" y="680"/>
                    </a:lnTo>
                    <a:lnTo>
                      <a:pt x="34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8"/>
              <p:cNvSpPr/>
              <p:nvPr/>
            </p:nvSpPr>
            <p:spPr>
              <a:xfrm>
                <a:off x="3468578" y="3279719"/>
                <a:ext cx="65044" cy="13510"/>
              </a:xfrm>
              <a:custGeom>
                <a:avLst/>
                <a:gdLst/>
                <a:ahLst/>
                <a:cxnLst/>
                <a:rect l="l" t="t" r="r" b="b"/>
                <a:pathLst>
                  <a:path w="3216" h="668" extrusionOk="0">
                    <a:moveTo>
                      <a:pt x="1" y="1"/>
                    </a:moveTo>
                    <a:lnTo>
                      <a:pt x="1" y="667"/>
                    </a:lnTo>
                    <a:lnTo>
                      <a:pt x="3216" y="667"/>
                    </a:lnTo>
                    <a:lnTo>
                      <a:pt x="3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8"/>
              <p:cNvSpPr/>
              <p:nvPr/>
            </p:nvSpPr>
            <p:spPr>
              <a:xfrm>
                <a:off x="3340008" y="3205797"/>
                <a:ext cx="65994" cy="13510"/>
              </a:xfrm>
              <a:custGeom>
                <a:avLst/>
                <a:gdLst/>
                <a:ahLst/>
                <a:cxnLst/>
                <a:rect l="l" t="t" r="r" b="b"/>
                <a:pathLst>
                  <a:path w="3263" h="668" extrusionOk="0">
                    <a:moveTo>
                      <a:pt x="0" y="0"/>
                    </a:moveTo>
                    <a:cubicBezTo>
                      <a:pt x="12" y="227"/>
                      <a:pt x="12" y="441"/>
                      <a:pt x="12" y="667"/>
                    </a:cubicBezTo>
                    <a:lnTo>
                      <a:pt x="3262" y="667"/>
                    </a:lnTo>
                    <a:lnTo>
                      <a:pt x="32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8"/>
              <p:cNvSpPr/>
              <p:nvPr/>
            </p:nvSpPr>
            <p:spPr>
              <a:xfrm>
                <a:off x="3468578" y="3230350"/>
                <a:ext cx="65772" cy="13510"/>
              </a:xfrm>
              <a:custGeom>
                <a:avLst/>
                <a:gdLst/>
                <a:ahLst/>
                <a:cxnLst/>
                <a:rect l="l" t="t" r="r" b="b"/>
                <a:pathLst>
                  <a:path w="3252" h="668" extrusionOk="0">
                    <a:moveTo>
                      <a:pt x="1" y="1"/>
                    </a:moveTo>
                    <a:lnTo>
                      <a:pt x="1" y="668"/>
                    </a:lnTo>
                    <a:lnTo>
                      <a:pt x="3239" y="668"/>
                    </a:lnTo>
                    <a:cubicBezTo>
                      <a:pt x="3239" y="453"/>
                      <a:pt x="3251" y="227"/>
                      <a:pt x="32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8"/>
              <p:cNvSpPr/>
              <p:nvPr/>
            </p:nvSpPr>
            <p:spPr>
              <a:xfrm>
                <a:off x="3468578" y="3254924"/>
                <a:ext cx="65529" cy="13733"/>
              </a:xfrm>
              <a:custGeom>
                <a:avLst/>
                <a:gdLst/>
                <a:ahLst/>
                <a:cxnLst/>
                <a:rect l="l" t="t" r="r" b="b"/>
                <a:pathLst>
                  <a:path w="3240" h="679" extrusionOk="0">
                    <a:moveTo>
                      <a:pt x="1" y="0"/>
                    </a:moveTo>
                    <a:lnTo>
                      <a:pt x="1" y="679"/>
                    </a:lnTo>
                    <a:lnTo>
                      <a:pt x="3216" y="679"/>
                    </a:lnTo>
                    <a:cubicBezTo>
                      <a:pt x="3228" y="453"/>
                      <a:pt x="3228" y="226"/>
                      <a:pt x="32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8"/>
              <p:cNvSpPr/>
              <p:nvPr/>
            </p:nvSpPr>
            <p:spPr>
              <a:xfrm>
                <a:off x="3542986" y="3796246"/>
                <a:ext cx="991" cy="13510"/>
              </a:xfrm>
              <a:custGeom>
                <a:avLst/>
                <a:gdLst/>
                <a:ahLst/>
                <a:cxnLst/>
                <a:rect l="l" t="t" r="r" b="b"/>
                <a:pathLst>
                  <a:path w="49" h="668" extrusionOk="0">
                    <a:moveTo>
                      <a:pt x="1" y="0"/>
                    </a:moveTo>
                    <a:cubicBezTo>
                      <a:pt x="13" y="227"/>
                      <a:pt x="13" y="441"/>
                      <a:pt x="25" y="667"/>
                    </a:cubicBezTo>
                    <a:lnTo>
                      <a:pt x="49" y="667"/>
                    </a:lnTo>
                    <a:lnTo>
                      <a:pt x="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8"/>
              <p:cNvSpPr/>
              <p:nvPr/>
            </p:nvSpPr>
            <p:spPr>
              <a:xfrm>
                <a:off x="3338309" y="3599517"/>
                <a:ext cx="67693" cy="13490"/>
              </a:xfrm>
              <a:custGeom>
                <a:avLst/>
                <a:gdLst/>
                <a:ahLst/>
                <a:cxnLst/>
                <a:rect l="l" t="t" r="r" b="b"/>
                <a:pathLst>
                  <a:path w="3347" h="667" extrusionOk="0">
                    <a:moveTo>
                      <a:pt x="13" y="0"/>
                    </a:moveTo>
                    <a:lnTo>
                      <a:pt x="1" y="667"/>
                    </a:lnTo>
                    <a:lnTo>
                      <a:pt x="3346" y="667"/>
                    </a:lnTo>
                    <a:lnTo>
                      <a:pt x="33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8"/>
              <p:cNvSpPr/>
              <p:nvPr/>
            </p:nvSpPr>
            <p:spPr>
              <a:xfrm>
                <a:off x="3543957" y="3820799"/>
                <a:ext cx="991" cy="13510"/>
              </a:xfrm>
              <a:custGeom>
                <a:avLst/>
                <a:gdLst/>
                <a:ahLst/>
                <a:cxnLst/>
                <a:rect l="l" t="t" r="r" b="b"/>
                <a:pathLst>
                  <a:path w="49" h="668" extrusionOk="0">
                    <a:moveTo>
                      <a:pt x="1" y="1"/>
                    </a:moveTo>
                    <a:cubicBezTo>
                      <a:pt x="13" y="227"/>
                      <a:pt x="24" y="441"/>
                      <a:pt x="36" y="668"/>
                    </a:cubicBezTo>
                    <a:lnTo>
                      <a:pt x="48" y="668"/>
                    </a:lnTo>
                    <a:cubicBezTo>
                      <a:pt x="36" y="453"/>
                      <a:pt x="24" y="227"/>
                      <a:pt x="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8"/>
              <p:cNvSpPr/>
              <p:nvPr/>
            </p:nvSpPr>
            <p:spPr>
              <a:xfrm>
                <a:off x="3540822" y="3747119"/>
                <a:ext cx="748" cy="13510"/>
              </a:xfrm>
              <a:custGeom>
                <a:avLst/>
                <a:gdLst/>
                <a:ahLst/>
                <a:cxnLst/>
                <a:rect l="l" t="t" r="r" b="b"/>
                <a:pathLst>
                  <a:path w="37" h="668" extrusionOk="0">
                    <a:moveTo>
                      <a:pt x="1" y="1"/>
                    </a:moveTo>
                    <a:lnTo>
                      <a:pt x="25" y="667"/>
                    </a:lnTo>
                    <a:lnTo>
                      <a:pt x="37" y="667"/>
                    </a:lnTo>
                    <a:cubicBezTo>
                      <a:pt x="25" y="441"/>
                      <a:pt x="13" y="215"/>
                      <a:pt x="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8"/>
              <p:cNvSpPr/>
              <p:nvPr/>
            </p:nvSpPr>
            <p:spPr>
              <a:xfrm>
                <a:off x="3545170" y="3845372"/>
                <a:ext cx="1214" cy="13510"/>
              </a:xfrm>
              <a:custGeom>
                <a:avLst/>
                <a:gdLst/>
                <a:ahLst/>
                <a:cxnLst/>
                <a:rect l="l" t="t" r="r" b="b"/>
                <a:pathLst>
                  <a:path w="60" h="668" extrusionOk="0">
                    <a:moveTo>
                      <a:pt x="0" y="0"/>
                    </a:moveTo>
                    <a:lnTo>
                      <a:pt x="36" y="667"/>
                    </a:lnTo>
                    <a:lnTo>
                      <a:pt x="60" y="667"/>
                    </a:lnTo>
                    <a:lnTo>
                      <a:pt x="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8"/>
              <p:cNvSpPr/>
              <p:nvPr/>
            </p:nvSpPr>
            <p:spPr>
              <a:xfrm>
                <a:off x="3541793" y="3771672"/>
                <a:ext cx="748" cy="13510"/>
              </a:xfrm>
              <a:custGeom>
                <a:avLst/>
                <a:gdLst/>
                <a:ahLst/>
                <a:cxnLst/>
                <a:rect l="l" t="t" r="r" b="b"/>
                <a:pathLst>
                  <a:path w="37" h="668" extrusionOk="0">
                    <a:moveTo>
                      <a:pt x="0" y="1"/>
                    </a:moveTo>
                    <a:cubicBezTo>
                      <a:pt x="0" y="215"/>
                      <a:pt x="12" y="442"/>
                      <a:pt x="24" y="668"/>
                    </a:cubicBezTo>
                    <a:lnTo>
                      <a:pt x="36" y="668"/>
                    </a:lnTo>
                    <a:cubicBezTo>
                      <a:pt x="36" y="442"/>
                      <a:pt x="24" y="215"/>
                      <a:pt x="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8"/>
              <p:cNvSpPr/>
              <p:nvPr/>
            </p:nvSpPr>
            <p:spPr>
              <a:xfrm>
                <a:off x="3330846" y="3796246"/>
                <a:ext cx="991" cy="13510"/>
              </a:xfrm>
              <a:custGeom>
                <a:avLst/>
                <a:gdLst/>
                <a:ahLst/>
                <a:cxnLst/>
                <a:rect l="l" t="t" r="r" b="b"/>
                <a:pathLst>
                  <a:path w="49" h="668" extrusionOk="0">
                    <a:moveTo>
                      <a:pt x="36" y="0"/>
                    </a:moveTo>
                    <a:cubicBezTo>
                      <a:pt x="24" y="227"/>
                      <a:pt x="12" y="441"/>
                      <a:pt x="1" y="667"/>
                    </a:cubicBezTo>
                    <a:lnTo>
                      <a:pt x="24" y="667"/>
                    </a:lnTo>
                    <a:lnTo>
                      <a:pt x="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8"/>
              <p:cNvSpPr/>
              <p:nvPr/>
            </p:nvSpPr>
            <p:spPr>
              <a:xfrm>
                <a:off x="3549498" y="3919295"/>
                <a:ext cx="991" cy="13510"/>
              </a:xfrm>
              <a:custGeom>
                <a:avLst/>
                <a:gdLst/>
                <a:ahLst/>
                <a:cxnLst/>
                <a:rect l="l" t="t" r="r" b="b"/>
                <a:pathLst>
                  <a:path w="49" h="668" extrusionOk="0">
                    <a:moveTo>
                      <a:pt x="0" y="0"/>
                    </a:moveTo>
                    <a:cubicBezTo>
                      <a:pt x="12" y="215"/>
                      <a:pt x="24" y="441"/>
                      <a:pt x="48" y="667"/>
                    </a:cubicBezTo>
                    <a:lnTo>
                      <a:pt x="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8"/>
              <p:cNvSpPr/>
              <p:nvPr/>
            </p:nvSpPr>
            <p:spPr>
              <a:xfrm>
                <a:off x="3332302" y="3771672"/>
                <a:ext cx="971" cy="13510"/>
              </a:xfrm>
              <a:custGeom>
                <a:avLst/>
                <a:gdLst/>
                <a:ahLst/>
                <a:cxnLst/>
                <a:rect l="l" t="t" r="r" b="b"/>
                <a:pathLst>
                  <a:path w="48" h="668" extrusionOk="0">
                    <a:moveTo>
                      <a:pt x="24" y="1"/>
                    </a:moveTo>
                    <a:cubicBezTo>
                      <a:pt x="24" y="215"/>
                      <a:pt x="12" y="442"/>
                      <a:pt x="0" y="668"/>
                    </a:cubicBezTo>
                    <a:lnTo>
                      <a:pt x="12" y="668"/>
                    </a:lnTo>
                    <a:cubicBezTo>
                      <a:pt x="12" y="442"/>
                      <a:pt x="24" y="215"/>
                      <a:pt x="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8"/>
              <p:cNvSpPr/>
              <p:nvPr/>
            </p:nvSpPr>
            <p:spPr>
              <a:xfrm>
                <a:off x="3339280" y="3550148"/>
                <a:ext cx="66722" cy="13490"/>
              </a:xfrm>
              <a:custGeom>
                <a:avLst/>
                <a:gdLst/>
                <a:ahLst/>
                <a:cxnLst/>
                <a:rect l="l" t="t" r="r" b="b"/>
                <a:pathLst>
                  <a:path w="3299" h="667" extrusionOk="0">
                    <a:moveTo>
                      <a:pt x="24" y="0"/>
                    </a:moveTo>
                    <a:lnTo>
                      <a:pt x="0" y="667"/>
                    </a:lnTo>
                    <a:lnTo>
                      <a:pt x="3298" y="667"/>
                    </a:lnTo>
                    <a:lnTo>
                      <a:pt x="32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8"/>
              <p:cNvSpPr/>
              <p:nvPr/>
            </p:nvSpPr>
            <p:spPr>
              <a:xfrm>
                <a:off x="3539871" y="3722323"/>
                <a:ext cx="728" cy="13490"/>
              </a:xfrm>
              <a:custGeom>
                <a:avLst/>
                <a:gdLst/>
                <a:ahLst/>
                <a:cxnLst/>
                <a:rect l="l" t="t" r="r" b="b"/>
                <a:pathLst>
                  <a:path w="36" h="667" extrusionOk="0">
                    <a:moveTo>
                      <a:pt x="0" y="0"/>
                    </a:moveTo>
                    <a:cubicBezTo>
                      <a:pt x="0" y="226"/>
                      <a:pt x="12" y="453"/>
                      <a:pt x="24" y="667"/>
                    </a:cubicBezTo>
                    <a:lnTo>
                      <a:pt x="36" y="667"/>
                    </a:lnTo>
                    <a:cubicBezTo>
                      <a:pt x="24" y="453"/>
                      <a:pt x="12" y="226"/>
                      <a:pt x="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8"/>
              <p:cNvSpPr/>
              <p:nvPr/>
            </p:nvSpPr>
            <p:spPr>
              <a:xfrm>
                <a:off x="3546606" y="3869925"/>
                <a:ext cx="991" cy="13510"/>
              </a:xfrm>
              <a:custGeom>
                <a:avLst/>
                <a:gdLst/>
                <a:ahLst/>
                <a:cxnLst/>
                <a:rect l="l" t="t" r="r" b="b"/>
                <a:pathLst>
                  <a:path w="49" h="668" extrusionOk="0">
                    <a:moveTo>
                      <a:pt x="1" y="1"/>
                    </a:moveTo>
                    <a:cubicBezTo>
                      <a:pt x="12" y="227"/>
                      <a:pt x="24" y="453"/>
                      <a:pt x="36" y="667"/>
                    </a:cubicBezTo>
                    <a:lnTo>
                      <a:pt x="48" y="667"/>
                    </a:lnTo>
                    <a:cubicBezTo>
                      <a:pt x="36" y="453"/>
                      <a:pt x="24" y="227"/>
                      <a:pt x="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8"/>
              <p:cNvSpPr/>
              <p:nvPr/>
            </p:nvSpPr>
            <p:spPr>
              <a:xfrm>
                <a:off x="3548062" y="3894499"/>
                <a:ext cx="971" cy="13733"/>
              </a:xfrm>
              <a:custGeom>
                <a:avLst/>
                <a:gdLst/>
                <a:ahLst/>
                <a:cxnLst/>
                <a:rect l="l" t="t" r="r" b="b"/>
                <a:pathLst>
                  <a:path w="48" h="679" extrusionOk="0">
                    <a:moveTo>
                      <a:pt x="0" y="0"/>
                    </a:moveTo>
                    <a:cubicBezTo>
                      <a:pt x="12" y="226"/>
                      <a:pt x="24" y="453"/>
                      <a:pt x="36" y="679"/>
                    </a:cubicBezTo>
                    <a:lnTo>
                      <a:pt x="48" y="679"/>
                    </a:lnTo>
                    <a:lnTo>
                      <a:pt x="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8"/>
              <p:cNvSpPr/>
              <p:nvPr/>
            </p:nvSpPr>
            <p:spPr>
              <a:xfrm>
                <a:off x="3338794" y="3574701"/>
                <a:ext cx="67208" cy="13753"/>
              </a:xfrm>
              <a:custGeom>
                <a:avLst/>
                <a:gdLst/>
                <a:ahLst/>
                <a:cxnLst/>
                <a:rect l="l" t="t" r="r" b="b"/>
                <a:pathLst>
                  <a:path w="3323" h="680" extrusionOk="0">
                    <a:moveTo>
                      <a:pt x="24" y="1"/>
                    </a:moveTo>
                    <a:cubicBezTo>
                      <a:pt x="24" y="227"/>
                      <a:pt x="12" y="453"/>
                      <a:pt x="0" y="679"/>
                    </a:cubicBezTo>
                    <a:lnTo>
                      <a:pt x="3322" y="679"/>
                    </a:lnTo>
                    <a:lnTo>
                      <a:pt x="33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8"/>
              <p:cNvSpPr/>
              <p:nvPr/>
            </p:nvSpPr>
            <p:spPr>
              <a:xfrm>
                <a:off x="3468578" y="3648623"/>
                <a:ext cx="69372" cy="13510"/>
              </a:xfrm>
              <a:custGeom>
                <a:avLst/>
                <a:gdLst/>
                <a:ahLst/>
                <a:cxnLst/>
                <a:rect l="l" t="t" r="r" b="b"/>
                <a:pathLst>
                  <a:path w="3430" h="668" extrusionOk="0">
                    <a:moveTo>
                      <a:pt x="1" y="1"/>
                    </a:moveTo>
                    <a:lnTo>
                      <a:pt x="1" y="668"/>
                    </a:lnTo>
                    <a:lnTo>
                      <a:pt x="3430" y="668"/>
                    </a:lnTo>
                    <a:cubicBezTo>
                      <a:pt x="3430" y="441"/>
                      <a:pt x="3418" y="227"/>
                      <a:pt x="3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8"/>
              <p:cNvSpPr/>
              <p:nvPr/>
            </p:nvSpPr>
            <p:spPr>
              <a:xfrm>
                <a:off x="3468578" y="3574701"/>
                <a:ext cx="67208" cy="13510"/>
              </a:xfrm>
              <a:custGeom>
                <a:avLst/>
                <a:gdLst/>
                <a:ahLst/>
                <a:cxnLst/>
                <a:rect l="l" t="t" r="r" b="b"/>
                <a:pathLst>
                  <a:path w="3323" h="668" extrusionOk="0">
                    <a:moveTo>
                      <a:pt x="1" y="1"/>
                    </a:moveTo>
                    <a:lnTo>
                      <a:pt x="1" y="667"/>
                    </a:lnTo>
                    <a:lnTo>
                      <a:pt x="3323" y="667"/>
                    </a:lnTo>
                    <a:cubicBezTo>
                      <a:pt x="3323" y="453"/>
                      <a:pt x="3323" y="227"/>
                      <a:pt x="33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8"/>
              <p:cNvSpPr/>
              <p:nvPr/>
            </p:nvSpPr>
            <p:spPr>
              <a:xfrm>
                <a:off x="3468578" y="3697750"/>
                <a:ext cx="70828" cy="13510"/>
              </a:xfrm>
              <a:custGeom>
                <a:avLst/>
                <a:gdLst/>
                <a:ahLst/>
                <a:cxnLst/>
                <a:rect l="l" t="t" r="r" b="b"/>
                <a:pathLst>
                  <a:path w="3502" h="668" extrusionOk="0">
                    <a:moveTo>
                      <a:pt x="1" y="1"/>
                    </a:moveTo>
                    <a:lnTo>
                      <a:pt x="1" y="668"/>
                    </a:lnTo>
                    <a:lnTo>
                      <a:pt x="3501" y="668"/>
                    </a:lnTo>
                    <a:cubicBezTo>
                      <a:pt x="3501" y="453"/>
                      <a:pt x="3489" y="227"/>
                      <a:pt x="34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8"/>
              <p:cNvSpPr/>
              <p:nvPr/>
            </p:nvSpPr>
            <p:spPr>
              <a:xfrm>
                <a:off x="3468578" y="3624070"/>
                <a:ext cx="68421" cy="13510"/>
              </a:xfrm>
              <a:custGeom>
                <a:avLst/>
                <a:gdLst/>
                <a:ahLst/>
                <a:cxnLst/>
                <a:rect l="l" t="t" r="r" b="b"/>
                <a:pathLst>
                  <a:path w="3383" h="668" extrusionOk="0">
                    <a:moveTo>
                      <a:pt x="1" y="0"/>
                    </a:moveTo>
                    <a:lnTo>
                      <a:pt x="1" y="667"/>
                    </a:lnTo>
                    <a:lnTo>
                      <a:pt x="3382" y="667"/>
                    </a:lnTo>
                    <a:cubicBezTo>
                      <a:pt x="3382" y="441"/>
                      <a:pt x="3382" y="215"/>
                      <a:pt x="33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9" name="Google Shape;1599;p38"/>
              <p:cNvGrpSpPr/>
              <p:nvPr/>
            </p:nvGrpSpPr>
            <p:grpSpPr>
              <a:xfrm>
                <a:off x="3232593" y="4116023"/>
                <a:ext cx="409394" cy="579406"/>
                <a:chOff x="3232593" y="4116023"/>
                <a:chExt cx="409394" cy="579406"/>
              </a:xfrm>
            </p:grpSpPr>
            <p:sp>
              <p:nvSpPr>
                <p:cNvPr id="1600" name="Google Shape;1600;p38"/>
                <p:cNvSpPr/>
                <p:nvPr/>
              </p:nvSpPr>
              <p:spPr>
                <a:xfrm>
                  <a:off x="3468578" y="4165150"/>
                  <a:ext cx="101165" cy="13510"/>
                </a:xfrm>
                <a:custGeom>
                  <a:avLst/>
                  <a:gdLst/>
                  <a:ahLst/>
                  <a:cxnLst/>
                  <a:rect l="l" t="t" r="r" b="b"/>
                  <a:pathLst>
                    <a:path w="5002" h="668" extrusionOk="0">
                      <a:moveTo>
                        <a:pt x="1" y="1"/>
                      </a:moveTo>
                      <a:lnTo>
                        <a:pt x="1" y="668"/>
                      </a:lnTo>
                      <a:lnTo>
                        <a:pt x="5002" y="668"/>
                      </a:lnTo>
                      <a:cubicBezTo>
                        <a:pt x="4990" y="453"/>
                        <a:pt x="4966" y="227"/>
                        <a:pt x="49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8"/>
                <p:cNvSpPr/>
                <p:nvPr/>
              </p:nvSpPr>
              <p:spPr>
                <a:xfrm>
                  <a:off x="3468578" y="4140596"/>
                  <a:ext cx="98759" cy="13510"/>
                </a:xfrm>
                <a:custGeom>
                  <a:avLst/>
                  <a:gdLst/>
                  <a:ahLst/>
                  <a:cxnLst/>
                  <a:rect l="l" t="t" r="r" b="b"/>
                  <a:pathLst>
                    <a:path w="4883" h="668" extrusionOk="0">
                      <a:moveTo>
                        <a:pt x="1" y="0"/>
                      </a:moveTo>
                      <a:lnTo>
                        <a:pt x="1" y="667"/>
                      </a:lnTo>
                      <a:lnTo>
                        <a:pt x="4883" y="667"/>
                      </a:lnTo>
                      <a:cubicBezTo>
                        <a:pt x="4871" y="453"/>
                        <a:pt x="4847" y="227"/>
                        <a:pt x="48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8"/>
                <p:cNvSpPr/>
                <p:nvPr/>
              </p:nvSpPr>
              <p:spPr>
                <a:xfrm>
                  <a:off x="3468578" y="4116023"/>
                  <a:ext cx="96595" cy="13510"/>
                </a:xfrm>
                <a:custGeom>
                  <a:avLst/>
                  <a:gdLst/>
                  <a:ahLst/>
                  <a:cxnLst/>
                  <a:rect l="l" t="t" r="r" b="b"/>
                  <a:pathLst>
                    <a:path w="4776" h="668" extrusionOk="0">
                      <a:moveTo>
                        <a:pt x="1" y="1"/>
                      </a:moveTo>
                      <a:lnTo>
                        <a:pt x="1" y="668"/>
                      </a:lnTo>
                      <a:lnTo>
                        <a:pt x="4775" y="668"/>
                      </a:lnTo>
                      <a:lnTo>
                        <a:pt x="47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8"/>
                <p:cNvSpPr/>
                <p:nvPr/>
              </p:nvSpPr>
              <p:spPr>
                <a:xfrm>
                  <a:off x="3468578" y="4189723"/>
                  <a:ext cx="103572" cy="13733"/>
                </a:xfrm>
                <a:custGeom>
                  <a:avLst/>
                  <a:gdLst/>
                  <a:ahLst/>
                  <a:cxnLst/>
                  <a:rect l="l" t="t" r="r" b="b"/>
                  <a:pathLst>
                    <a:path w="5121" h="679" extrusionOk="0">
                      <a:moveTo>
                        <a:pt x="1" y="0"/>
                      </a:moveTo>
                      <a:lnTo>
                        <a:pt x="1" y="679"/>
                      </a:lnTo>
                      <a:lnTo>
                        <a:pt x="5121" y="679"/>
                      </a:lnTo>
                      <a:cubicBezTo>
                        <a:pt x="5097" y="453"/>
                        <a:pt x="5085" y="226"/>
                        <a:pt x="50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8"/>
                <p:cNvSpPr/>
                <p:nvPr/>
              </p:nvSpPr>
              <p:spPr>
                <a:xfrm>
                  <a:off x="3468578" y="4263645"/>
                  <a:ext cx="111521" cy="13510"/>
                </a:xfrm>
                <a:custGeom>
                  <a:avLst/>
                  <a:gdLst/>
                  <a:ahLst/>
                  <a:cxnLst/>
                  <a:rect l="l" t="t" r="r" b="b"/>
                  <a:pathLst>
                    <a:path w="5514" h="668" extrusionOk="0">
                      <a:moveTo>
                        <a:pt x="1" y="0"/>
                      </a:moveTo>
                      <a:lnTo>
                        <a:pt x="1" y="667"/>
                      </a:lnTo>
                      <a:lnTo>
                        <a:pt x="5514" y="667"/>
                      </a:lnTo>
                      <a:cubicBezTo>
                        <a:pt x="5478" y="441"/>
                        <a:pt x="5454" y="227"/>
                        <a:pt x="54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8"/>
                <p:cNvSpPr/>
                <p:nvPr/>
              </p:nvSpPr>
              <p:spPr>
                <a:xfrm>
                  <a:off x="3468578" y="4288199"/>
                  <a:ext cx="113927" cy="13510"/>
                </a:xfrm>
                <a:custGeom>
                  <a:avLst/>
                  <a:gdLst/>
                  <a:ahLst/>
                  <a:cxnLst/>
                  <a:rect l="l" t="t" r="r" b="b"/>
                  <a:pathLst>
                    <a:path w="5633" h="668" extrusionOk="0">
                      <a:moveTo>
                        <a:pt x="1" y="1"/>
                      </a:moveTo>
                      <a:lnTo>
                        <a:pt x="1" y="668"/>
                      </a:lnTo>
                      <a:lnTo>
                        <a:pt x="5633" y="668"/>
                      </a:lnTo>
                      <a:cubicBezTo>
                        <a:pt x="5609" y="441"/>
                        <a:pt x="5585" y="227"/>
                        <a:pt x="55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8"/>
                <p:cNvSpPr/>
                <p:nvPr/>
              </p:nvSpPr>
              <p:spPr>
                <a:xfrm>
                  <a:off x="3468578" y="4214519"/>
                  <a:ext cx="105979" cy="13510"/>
                </a:xfrm>
                <a:custGeom>
                  <a:avLst/>
                  <a:gdLst/>
                  <a:ahLst/>
                  <a:cxnLst/>
                  <a:rect l="l" t="t" r="r" b="b"/>
                  <a:pathLst>
                    <a:path w="5240" h="668" extrusionOk="0">
                      <a:moveTo>
                        <a:pt x="1" y="1"/>
                      </a:moveTo>
                      <a:lnTo>
                        <a:pt x="1" y="667"/>
                      </a:lnTo>
                      <a:lnTo>
                        <a:pt x="5240" y="667"/>
                      </a:lnTo>
                      <a:cubicBezTo>
                        <a:pt x="5228" y="441"/>
                        <a:pt x="5204" y="215"/>
                        <a:pt x="51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8"/>
                <p:cNvSpPr/>
                <p:nvPr/>
              </p:nvSpPr>
              <p:spPr>
                <a:xfrm>
                  <a:off x="3468578" y="4239072"/>
                  <a:ext cx="108628" cy="13510"/>
                </a:xfrm>
                <a:custGeom>
                  <a:avLst/>
                  <a:gdLst/>
                  <a:ahLst/>
                  <a:cxnLst/>
                  <a:rect l="l" t="t" r="r" b="b"/>
                  <a:pathLst>
                    <a:path w="5371" h="668" extrusionOk="0">
                      <a:moveTo>
                        <a:pt x="1" y="1"/>
                      </a:moveTo>
                      <a:lnTo>
                        <a:pt x="1" y="668"/>
                      </a:lnTo>
                      <a:lnTo>
                        <a:pt x="5371" y="668"/>
                      </a:lnTo>
                      <a:cubicBezTo>
                        <a:pt x="5347" y="441"/>
                        <a:pt x="5323" y="215"/>
                        <a:pt x="5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8"/>
                <p:cNvSpPr/>
                <p:nvPr/>
              </p:nvSpPr>
              <p:spPr>
                <a:xfrm>
                  <a:off x="3468578" y="4632549"/>
                  <a:ext cx="164025" cy="13753"/>
                </a:xfrm>
                <a:custGeom>
                  <a:avLst/>
                  <a:gdLst/>
                  <a:ahLst/>
                  <a:cxnLst/>
                  <a:rect l="l" t="t" r="r" b="b"/>
                  <a:pathLst>
                    <a:path w="8110" h="680" extrusionOk="0">
                      <a:moveTo>
                        <a:pt x="1" y="1"/>
                      </a:moveTo>
                      <a:lnTo>
                        <a:pt x="1" y="679"/>
                      </a:lnTo>
                      <a:lnTo>
                        <a:pt x="8109" y="679"/>
                      </a:lnTo>
                      <a:cubicBezTo>
                        <a:pt x="8085" y="453"/>
                        <a:pt x="8038" y="239"/>
                        <a:pt x="80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8"/>
                <p:cNvSpPr/>
                <p:nvPr/>
              </p:nvSpPr>
              <p:spPr>
                <a:xfrm>
                  <a:off x="3468578" y="4607996"/>
                  <a:ext cx="159676" cy="13510"/>
                </a:xfrm>
                <a:custGeom>
                  <a:avLst/>
                  <a:gdLst/>
                  <a:ahLst/>
                  <a:cxnLst/>
                  <a:rect l="l" t="t" r="r" b="b"/>
                  <a:pathLst>
                    <a:path w="7895" h="668" extrusionOk="0">
                      <a:moveTo>
                        <a:pt x="1" y="0"/>
                      </a:moveTo>
                      <a:lnTo>
                        <a:pt x="1" y="667"/>
                      </a:lnTo>
                      <a:lnTo>
                        <a:pt x="7895" y="667"/>
                      </a:lnTo>
                      <a:cubicBezTo>
                        <a:pt x="7859" y="453"/>
                        <a:pt x="7823" y="227"/>
                        <a:pt x="77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8"/>
                <p:cNvSpPr/>
                <p:nvPr/>
              </p:nvSpPr>
              <p:spPr>
                <a:xfrm>
                  <a:off x="3266308" y="4484947"/>
                  <a:ext cx="139694" cy="13490"/>
                </a:xfrm>
                <a:custGeom>
                  <a:avLst/>
                  <a:gdLst/>
                  <a:ahLst/>
                  <a:cxnLst/>
                  <a:rect l="l" t="t" r="r" b="b"/>
                  <a:pathLst>
                    <a:path w="6907" h="667" extrusionOk="0">
                      <a:moveTo>
                        <a:pt x="108" y="0"/>
                      </a:moveTo>
                      <a:cubicBezTo>
                        <a:pt x="72" y="226"/>
                        <a:pt x="36" y="453"/>
                        <a:pt x="1" y="667"/>
                      </a:cubicBezTo>
                      <a:lnTo>
                        <a:pt x="6906" y="667"/>
                      </a:lnTo>
                      <a:lnTo>
                        <a:pt x="69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8"/>
                <p:cNvSpPr/>
                <p:nvPr/>
              </p:nvSpPr>
              <p:spPr>
                <a:xfrm>
                  <a:off x="3468578" y="4681919"/>
                  <a:ext cx="173409" cy="13510"/>
                </a:xfrm>
                <a:custGeom>
                  <a:avLst/>
                  <a:gdLst/>
                  <a:ahLst/>
                  <a:cxnLst/>
                  <a:rect l="l" t="t" r="r" b="b"/>
                  <a:pathLst>
                    <a:path w="8574" h="668" extrusionOk="0">
                      <a:moveTo>
                        <a:pt x="1" y="1"/>
                      </a:moveTo>
                      <a:lnTo>
                        <a:pt x="1" y="667"/>
                      </a:lnTo>
                      <a:lnTo>
                        <a:pt x="8573" y="667"/>
                      </a:lnTo>
                      <a:cubicBezTo>
                        <a:pt x="8538" y="441"/>
                        <a:pt x="8490" y="215"/>
                        <a:pt x="84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8"/>
                <p:cNvSpPr/>
                <p:nvPr/>
              </p:nvSpPr>
              <p:spPr>
                <a:xfrm>
                  <a:off x="3468578" y="4657123"/>
                  <a:ext cx="168596" cy="13733"/>
                </a:xfrm>
                <a:custGeom>
                  <a:avLst/>
                  <a:gdLst/>
                  <a:ahLst/>
                  <a:cxnLst/>
                  <a:rect l="l" t="t" r="r" b="b"/>
                  <a:pathLst>
                    <a:path w="8336" h="679" extrusionOk="0">
                      <a:moveTo>
                        <a:pt x="1" y="0"/>
                      </a:moveTo>
                      <a:lnTo>
                        <a:pt x="1" y="679"/>
                      </a:lnTo>
                      <a:lnTo>
                        <a:pt x="8335" y="679"/>
                      </a:lnTo>
                      <a:cubicBezTo>
                        <a:pt x="8300" y="453"/>
                        <a:pt x="8264" y="226"/>
                        <a:pt x="82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8"/>
                <p:cNvSpPr/>
                <p:nvPr/>
              </p:nvSpPr>
              <p:spPr>
                <a:xfrm>
                  <a:off x="3269928" y="4460374"/>
                  <a:ext cx="136074" cy="13510"/>
                </a:xfrm>
                <a:custGeom>
                  <a:avLst/>
                  <a:gdLst/>
                  <a:ahLst/>
                  <a:cxnLst/>
                  <a:rect l="l" t="t" r="r" b="b"/>
                  <a:pathLst>
                    <a:path w="6728" h="668" extrusionOk="0">
                      <a:moveTo>
                        <a:pt x="96" y="1"/>
                      </a:moveTo>
                      <a:cubicBezTo>
                        <a:pt x="72" y="227"/>
                        <a:pt x="36" y="453"/>
                        <a:pt x="0" y="668"/>
                      </a:cubicBezTo>
                      <a:lnTo>
                        <a:pt x="6727" y="668"/>
                      </a:lnTo>
                      <a:lnTo>
                        <a:pt x="67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8"/>
                <p:cNvSpPr/>
                <p:nvPr/>
              </p:nvSpPr>
              <p:spPr>
                <a:xfrm>
                  <a:off x="3241997" y="4632792"/>
                  <a:ext cx="164005" cy="13510"/>
                </a:xfrm>
                <a:custGeom>
                  <a:avLst/>
                  <a:gdLst/>
                  <a:ahLst/>
                  <a:cxnLst/>
                  <a:rect l="l" t="t" r="r" b="b"/>
                  <a:pathLst>
                    <a:path w="8109" h="668" extrusionOk="0">
                      <a:moveTo>
                        <a:pt x="119" y="1"/>
                      </a:moveTo>
                      <a:cubicBezTo>
                        <a:pt x="84" y="227"/>
                        <a:pt x="48" y="441"/>
                        <a:pt x="0" y="667"/>
                      </a:cubicBezTo>
                      <a:lnTo>
                        <a:pt x="8108" y="667"/>
                      </a:lnTo>
                      <a:lnTo>
                        <a:pt x="81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8"/>
                <p:cNvSpPr/>
                <p:nvPr/>
              </p:nvSpPr>
              <p:spPr>
                <a:xfrm>
                  <a:off x="3468578" y="4583423"/>
                  <a:ext cx="155348" cy="13510"/>
                </a:xfrm>
                <a:custGeom>
                  <a:avLst/>
                  <a:gdLst/>
                  <a:ahLst/>
                  <a:cxnLst/>
                  <a:rect l="l" t="t" r="r" b="b"/>
                  <a:pathLst>
                    <a:path w="7681" h="668" extrusionOk="0">
                      <a:moveTo>
                        <a:pt x="1" y="1"/>
                      </a:moveTo>
                      <a:lnTo>
                        <a:pt x="1" y="668"/>
                      </a:lnTo>
                      <a:lnTo>
                        <a:pt x="7680" y="668"/>
                      </a:lnTo>
                      <a:cubicBezTo>
                        <a:pt x="7645" y="453"/>
                        <a:pt x="7609" y="227"/>
                        <a:pt x="7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8"/>
                <p:cNvSpPr/>
                <p:nvPr/>
              </p:nvSpPr>
              <p:spPr>
                <a:xfrm>
                  <a:off x="3237406" y="4657123"/>
                  <a:ext cx="168596" cy="13733"/>
                </a:xfrm>
                <a:custGeom>
                  <a:avLst/>
                  <a:gdLst/>
                  <a:ahLst/>
                  <a:cxnLst/>
                  <a:rect l="l" t="t" r="r" b="b"/>
                  <a:pathLst>
                    <a:path w="8336" h="679" extrusionOk="0">
                      <a:moveTo>
                        <a:pt x="120" y="0"/>
                      </a:moveTo>
                      <a:cubicBezTo>
                        <a:pt x="84" y="226"/>
                        <a:pt x="37" y="453"/>
                        <a:pt x="1" y="679"/>
                      </a:cubicBezTo>
                      <a:lnTo>
                        <a:pt x="8335" y="679"/>
                      </a:lnTo>
                      <a:lnTo>
                        <a:pt x="83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8"/>
                <p:cNvSpPr/>
                <p:nvPr/>
              </p:nvSpPr>
              <p:spPr>
                <a:xfrm>
                  <a:off x="3250654" y="4583423"/>
                  <a:ext cx="155348" cy="13510"/>
                </a:xfrm>
                <a:custGeom>
                  <a:avLst/>
                  <a:gdLst/>
                  <a:ahLst/>
                  <a:cxnLst/>
                  <a:rect l="l" t="t" r="r" b="b"/>
                  <a:pathLst>
                    <a:path w="7681" h="668" extrusionOk="0">
                      <a:moveTo>
                        <a:pt x="108" y="1"/>
                      </a:moveTo>
                      <a:cubicBezTo>
                        <a:pt x="72" y="227"/>
                        <a:pt x="37" y="453"/>
                        <a:pt x="1" y="668"/>
                      </a:cubicBezTo>
                      <a:lnTo>
                        <a:pt x="7680" y="668"/>
                      </a:lnTo>
                      <a:lnTo>
                        <a:pt x="76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8"/>
                <p:cNvSpPr/>
                <p:nvPr/>
              </p:nvSpPr>
              <p:spPr>
                <a:xfrm>
                  <a:off x="3262708" y="4509500"/>
                  <a:ext cx="143294" cy="13753"/>
                </a:xfrm>
                <a:custGeom>
                  <a:avLst/>
                  <a:gdLst/>
                  <a:ahLst/>
                  <a:cxnLst/>
                  <a:rect l="l" t="t" r="r" b="b"/>
                  <a:pathLst>
                    <a:path w="7085" h="680" extrusionOk="0">
                      <a:moveTo>
                        <a:pt x="95" y="1"/>
                      </a:moveTo>
                      <a:cubicBezTo>
                        <a:pt x="60" y="227"/>
                        <a:pt x="36" y="453"/>
                        <a:pt x="0" y="679"/>
                      </a:cubicBezTo>
                      <a:lnTo>
                        <a:pt x="7084" y="679"/>
                      </a:lnTo>
                      <a:lnTo>
                        <a:pt x="70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8"/>
                <p:cNvSpPr/>
                <p:nvPr/>
              </p:nvSpPr>
              <p:spPr>
                <a:xfrm>
                  <a:off x="3246326" y="4607996"/>
                  <a:ext cx="159676" cy="13510"/>
                </a:xfrm>
                <a:custGeom>
                  <a:avLst/>
                  <a:gdLst/>
                  <a:ahLst/>
                  <a:cxnLst/>
                  <a:rect l="l" t="t" r="r" b="b"/>
                  <a:pathLst>
                    <a:path w="7895" h="668" extrusionOk="0">
                      <a:moveTo>
                        <a:pt x="131" y="0"/>
                      </a:moveTo>
                      <a:cubicBezTo>
                        <a:pt x="84" y="227"/>
                        <a:pt x="36" y="453"/>
                        <a:pt x="0" y="667"/>
                      </a:cubicBezTo>
                      <a:lnTo>
                        <a:pt x="7894" y="667"/>
                      </a:lnTo>
                      <a:lnTo>
                        <a:pt x="78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8"/>
                <p:cNvSpPr/>
                <p:nvPr/>
              </p:nvSpPr>
              <p:spPr>
                <a:xfrm>
                  <a:off x="3273528" y="4435821"/>
                  <a:ext cx="132474" cy="13510"/>
                </a:xfrm>
                <a:custGeom>
                  <a:avLst/>
                  <a:gdLst/>
                  <a:ahLst/>
                  <a:cxnLst/>
                  <a:rect l="l" t="t" r="r" b="b"/>
                  <a:pathLst>
                    <a:path w="6550" h="668" extrusionOk="0">
                      <a:moveTo>
                        <a:pt x="84" y="0"/>
                      </a:moveTo>
                      <a:cubicBezTo>
                        <a:pt x="60" y="227"/>
                        <a:pt x="25" y="453"/>
                        <a:pt x="1" y="667"/>
                      </a:cubicBezTo>
                      <a:lnTo>
                        <a:pt x="6549" y="667"/>
                      </a:lnTo>
                      <a:lnTo>
                        <a:pt x="65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8"/>
                <p:cNvSpPr/>
                <p:nvPr/>
              </p:nvSpPr>
              <p:spPr>
                <a:xfrm>
                  <a:off x="3258845" y="4534296"/>
                  <a:ext cx="147157" cy="13510"/>
                </a:xfrm>
                <a:custGeom>
                  <a:avLst/>
                  <a:gdLst/>
                  <a:ahLst/>
                  <a:cxnLst/>
                  <a:rect l="l" t="t" r="r" b="b"/>
                  <a:pathLst>
                    <a:path w="7276" h="668" extrusionOk="0">
                      <a:moveTo>
                        <a:pt x="108" y="1"/>
                      </a:moveTo>
                      <a:cubicBezTo>
                        <a:pt x="72" y="215"/>
                        <a:pt x="36" y="442"/>
                        <a:pt x="1" y="668"/>
                      </a:cubicBezTo>
                      <a:lnTo>
                        <a:pt x="7275" y="668"/>
                      </a:lnTo>
                      <a:lnTo>
                        <a:pt x="7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8"/>
                <p:cNvSpPr/>
                <p:nvPr/>
              </p:nvSpPr>
              <p:spPr>
                <a:xfrm>
                  <a:off x="3255002" y="4558870"/>
                  <a:ext cx="151000" cy="13510"/>
                </a:xfrm>
                <a:custGeom>
                  <a:avLst/>
                  <a:gdLst/>
                  <a:ahLst/>
                  <a:cxnLst/>
                  <a:rect l="l" t="t" r="r" b="b"/>
                  <a:pathLst>
                    <a:path w="7466" h="668" extrusionOk="0">
                      <a:moveTo>
                        <a:pt x="95" y="0"/>
                      </a:moveTo>
                      <a:cubicBezTo>
                        <a:pt x="60" y="227"/>
                        <a:pt x="24" y="441"/>
                        <a:pt x="0" y="667"/>
                      </a:cubicBezTo>
                      <a:lnTo>
                        <a:pt x="7465" y="667"/>
                      </a:lnTo>
                      <a:lnTo>
                        <a:pt x="74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8"/>
                <p:cNvSpPr/>
                <p:nvPr/>
              </p:nvSpPr>
              <p:spPr>
                <a:xfrm>
                  <a:off x="3232593" y="4681919"/>
                  <a:ext cx="173409" cy="13510"/>
                </a:xfrm>
                <a:custGeom>
                  <a:avLst/>
                  <a:gdLst/>
                  <a:ahLst/>
                  <a:cxnLst/>
                  <a:rect l="l" t="t" r="r" b="b"/>
                  <a:pathLst>
                    <a:path w="8574" h="668" extrusionOk="0">
                      <a:moveTo>
                        <a:pt x="132" y="1"/>
                      </a:moveTo>
                      <a:cubicBezTo>
                        <a:pt x="84" y="215"/>
                        <a:pt x="48" y="441"/>
                        <a:pt x="1" y="667"/>
                      </a:cubicBezTo>
                      <a:lnTo>
                        <a:pt x="8573" y="667"/>
                      </a:lnTo>
                      <a:lnTo>
                        <a:pt x="85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8"/>
                <p:cNvSpPr/>
                <p:nvPr/>
              </p:nvSpPr>
              <p:spPr>
                <a:xfrm>
                  <a:off x="3468578" y="4534296"/>
                  <a:ext cx="147643" cy="13510"/>
                </a:xfrm>
                <a:custGeom>
                  <a:avLst/>
                  <a:gdLst/>
                  <a:ahLst/>
                  <a:cxnLst/>
                  <a:rect l="l" t="t" r="r" b="b"/>
                  <a:pathLst>
                    <a:path w="7300" h="668" extrusionOk="0">
                      <a:moveTo>
                        <a:pt x="1" y="1"/>
                      </a:moveTo>
                      <a:lnTo>
                        <a:pt x="1" y="668"/>
                      </a:lnTo>
                      <a:lnTo>
                        <a:pt x="7299" y="668"/>
                      </a:lnTo>
                      <a:lnTo>
                        <a:pt x="71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8"/>
                <p:cNvSpPr/>
                <p:nvPr/>
              </p:nvSpPr>
              <p:spPr>
                <a:xfrm>
                  <a:off x="3468578" y="4411247"/>
                  <a:ext cx="129582" cy="13510"/>
                </a:xfrm>
                <a:custGeom>
                  <a:avLst/>
                  <a:gdLst/>
                  <a:ahLst/>
                  <a:cxnLst/>
                  <a:rect l="l" t="t" r="r" b="b"/>
                  <a:pathLst>
                    <a:path w="6407" h="668" extrusionOk="0">
                      <a:moveTo>
                        <a:pt x="1" y="1"/>
                      </a:moveTo>
                      <a:lnTo>
                        <a:pt x="1" y="668"/>
                      </a:lnTo>
                      <a:lnTo>
                        <a:pt x="6407" y="668"/>
                      </a:lnTo>
                      <a:lnTo>
                        <a:pt x="6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8"/>
                <p:cNvSpPr/>
                <p:nvPr/>
              </p:nvSpPr>
              <p:spPr>
                <a:xfrm>
                  <a:off x="3468578" y="4386694"/>
                  <a:ext cx="125961" cy="13510"/>
                </a:xfrm>
                <a:custGeom>
                  <a:avLst/>
                  <a:gdLst/>
                  <a:ahLst/>
                  <a:cxnLst/>
                  <a:rect l="l" t="t" r="r" b="b"/>
                  <a:pathLst>
                    <a:path w="6228" h="668" extrusionOk="0">
                      <a:moveTo>
                        <a:pt x="1" y="0"/>
                      </a:moveTo>
                      <a:lnTo>
                        <a:pt x="1" y="667"/>
                      </a:lnTo>
                      <a:lnTo>
                        <a:pt x="6228" y="667"/>
                      </a:lnTo>
                      <a:cubicBezTo>
                        <a:pt x="6204" y="441"/>
                        <a:pt x="6180" y="215"/>
                        <a:pt x="6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8"/>
                <p:cNvSpPr/>
                <p:nvPr/>
              </p:nvSpPr>
              <p:spPr>
                <a:xfrm>
                  <a:off x="3468578" y="4312772"/>
                  <a:ext cx="116820" cy="13510"/>
                </a:xfrm>
                <a:custGeom>
                  <a:avLst/>
                  <a:gdLst/>
                  <a:ahLst/>
                  <a:cxnLst/>
                  <a:rect l="l" t="t" r="r" b="b"/>
                  <a:pathLst>
                    <a:path w="5776" h="668" extrusionOk="0">
                      <a:moveTo>
                        <a:pt x="1" y="0"/>
                      </a:moveTo>
                      <a:lnTo>
                        <a:pt x="1" y="667"/>
                      </a:lnTo>
                      <a:lnTo>
                        <a:pt x="5775" y="667"/>
                      </a:lnTo>
                      <a:cubicBezTo>
                        <a:pt x="5752" y="453"/>
                        <a:pt x="5728" y="226"/>
                        <a:pt x="57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8"/>
                <p:cNvSpPr/>
                <p:nvPr/>
              </p:nvSpPr>
              <p:spPr>
                <a:xfrm>
                  <a:off x="3468578" y="4337325"/>
                  <a:ext cx="119712" cy="13753"/>
                </a:xfrm>
                <a:custGeom>
                  <a:avLst/>
                  <a:gdLst/>
                  <a:ahLst/>
                  <a:cxnLst/>
                  <a:rect l="l" t="t" r="r" b="b"/>
                  <a:pathLst>
                    <a:path w="5919" h="680" extrusionOk="0">
                      <a:moveTo>
                        <a:pt x="1" y="1"/>
                      </a:moveTo>
                      <a:lnTo>
                        <a:pt x="1" y="679"/>
                      </a:lnTo>
                      <a:lnTo>
                        <a:pt x="5918" y="679"/>
                      </a:lnTo>
                      <a:cubicBezTo>
                        <a:pt x="5895" y="453"/>
                        <a:pt x="5871" y="227"/>
                        <a:pt x="58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8"/>
                <p:cNvSpPr/>
                <p:nvPr/>
              </p:nvSpPr>
              <p:spPr>
                <a:xfrm>
                  <a:off x="3468578" y="4361898"/>
                  <a:ext cx="122847" cy="13733"/>
                </a:xfrm>
                <a:custGeom>
                  <a:avLst/>
                  <a:gdLst/>
                  <a:ahLst/>
                  <a:cxnLst/>
                  <a:rect l="l" t="t" r="r" b="b"/>
                  <a:pathLst>
                    <a:path w="6074" h="679" extrusionOk="0">
                      <a:moveTo>
                        <a:pt x="1" y="0"/>
                      </a:moveTo>
                      <a:lnTo>
                        <a:pt x="1" y="679"/>
                      </a:lnTo>
                      <a:lnTo>
                        <a:pt x="6073" y="679"/>
                      </a:lnTo>
                      <a:cubicBezTo>
                        <a:pt x="6049" y="453"/>
                        <a:pt x="6026" y="226"/>
                        <a:pt x="59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8"/>
                <p:cNvSpPr/>
                <p:nvPr/>
              </p:nvSpPr>
              <p:spPr>
                <a:xfrm>
                  <a:off x="3276906" y="4411247"/>
                  <a:ext cx="129096" cy="13510"/>
                </a:xfrm>
                <a:custGeom>
                  <a:avLst/>
                  <a:gdLst/>
                  <a:ahLst/>
                  <a:cxnLst/>
                  <a:rect l="l" t="t" r="r" b="b"/>
                  <a:pathLst>
                    <a:path w="6383" h="668" extrusionOk="0">
                      <a:moveTo>
                        <a:pt x="84" y="1"/>
                      </a:moveTo>
                      <a:cubicBezTo>
                        <a:pt x="60" y="227"/>
                        <a:pt x="24" y="441"/>
                        <a:pt x="1" y="668"/>
                      </a:cubicBezTo>
                      <a:lnTo>
                        <a:pt x="6382" y="668"/>
                      </a:lnTo>
                      <a:lnTo>
                        <a:pt x="63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8"/>
                <p:cNvSpPr/>
                <p:nvPr/>
              </p:nvSpPr>
              <p:spPr>
                <a:xfrm>
                  <a:off x="3468578" y="4509500"/>
                  <a:ext cx="143314" cy="13753"/>
                </a:xfrm>
                <a:custGeom>
                  <a:avLst/>
                  <a:gdLst/>
                  <a:ahLst/>
                  <a:cxnLst/>
                  <a:rect l="l" t="t" r="r" b="b"/>
                  <a:pathLst>
                    <a:path w="7086" h="680" extrusionOk="0">
                      <a:moveTo>
                        <a:pt x="1" y="1"/>
                      </a:moveTo>
                      <a:lnTo>
                        <a:pt x="1" y="679"/>
                      </a:lnTo>
                      <a:lnTo>
                        <a:pt x="7085" y="679"/>
                      </a:lnTo>
                      <a:cubicBezTo>
                        <a:pt x="7061" y="453"/>
                        <a:pt x="7026" y="227"/>
                        <a:pt x="70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8"/>
                <p:cNvSpPr/>
                <p:nvPr/>
              </p:nvSpPr>
              <p:spPr>
                <a:xfrm>
                  <a:off x="3468578" y="4484947"/>
                  <a:ext cx="139694" cy="13490"/>
                </a:xfrm>
                <a:custGeom>
                  <a:avLst/>
                  <a:gdLst/>
                  <a:ahLst/>
                  <a:cxnLst/>
                  <a:rect l="l" t="t" r="r" b="b"/>
                  <a:pathLst>
                    <a:path w="6907" h="667" extrusionOk="0">
                      <a:moveTo>
                        <a:pt x="1" y="0"/>
                      </a:moveTo>
                      <a:lnTo>
                        <a:pt x="1" y="667"/>
                      </a:lnTo>
                      <a:lnTo>
                        <a:pt x="6907" y="667"/>
                      </a:lnTo>
                      <a:lnTo>
                        <a:pt x="68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8"/>
                <p:cNvSpPr/>
                <p:nvPr/>
              </p:nvSpPr>
              <p:spPr>
                <a:xfrm>
                  <a:off x="3468578" y="4435821"/>
                  <a:ext cx="132474" cy="13510"/>
                </a:xfrm>
                <a:custGeom>
                  <a:avLst/>
                  <a:gdLst/>
                  <a:ahLst/>
                  <a:cxnLst/>
                  <a:rect l="l" t="t" r="r" b="b"/>
                  <a:pathLst>
                    <a:path w="6550" h="668" extrusionOk="0">
                      <a:moveTo>
                        <a:pt x="1" y="0"/>
                      </a:moveTo>
                      <a:lnTo>
                        <a:pt x="1" y="667"/>
                      </a:lnTo>
                      <a:lnTo>
                        <a:pt x="6549" y="667"/>
                      </a:lnTo>
                      <a:cubicBezTo>
                        <a:pt x="6526" y="453"/>
                        <a:pt x="6502" y="227"/>
                        <a:pt x="64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8"/>
                <p:cNvSpPr/>
                <p:nvPr/>
              </p:nvSpPr>
              <p:spPr>
                <a:xfrm>
                  <a:off x="3468578" y="4460374"/>
                  <a:ext cx="136074" cy="13510"/>
                </a:xfrm>
                <a:custGeom>
                  <a:avLst/>
                  <a:gdLst/>
                  <a:ahLst/>
                  <a:cxnLst/>
                  <a:rect l="l" t="t" r="r" b="b"/>
                  <a:pathLst>
                    <a:path w="6728" h="668" extrusionOk="0">
                      <a:moveTo>
                        <a:pt x="1" y="1"/>
                      </a:moveTo>
                      <a:lnTo>
                        <a:pt x="1" y="668"/>
                      </a:lnTo>
                      <a:lnTo>
                        <a:pt x="6728" y="668"/>
                      </a:lnTo>
                      <a:cubicBezTo>
                        <a:pt x="6704" y="453"/>
                        <a:pt x="6668" y="227"/>
                        <a:pt x="66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8"/>
                <p:cNvSpPr/>
                <p:nvPr/>
              </p:nvSpPr>
              <p:spPr>
                <a:xfrm>
                  <a:off x="3280041" y="4386694"/>
                  <a:ext cx="125961" cy="13510"/>
                </a:xfrm>
                <a:custGeom>
                  <a:avLst/>
                  <a:gdLst/>
                  <a:ahLst/>
                  <a:cxnLst/>
                  <a:rect l="l" t="t" r="r" b="b"/>
                  <a:pathLst>
                    <a:path w="6228" h="668" extrusionOk="0">
                      <a:moveTo>
                        <a:pt x="96" y="0"/>
                      </a:moveTo>
                      <a:cubicBezTo>
                        <a:pt x="60" y="215"/>
                        <a:pt x="36" y="441"/>
                        <a:pt x="0" y="667"/>
                      </a:cubicBezTo>
                      <a:lnTo>
                        <a:pt x="6227" y="667"/>
                      </a:lnTo>
                      <a:lnTo>
                        <a:pt x="622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8"/>
                <p:cNvSpPr/>
                <p:nvPr/>
              </p:nvSpPr>
              <p:spPr>
                <a:xfrm>
                  <a:off x="3468578" y="4558870"/>
                  <a:ext cx="151263" cy="13510"/>
                </a:xfrm>
                <a:custGeom>
                  <a:avLst/>
                  <a:gdLst/>
                  <a:ahLst/>
                  <a:cxnLst/>
                  <a:rect l="l" t="t" r="r" b="b"/>
                  <a:pathLst>
                    <a:path w="7479" h="668" extrusionOk="0">
                      <a:moveTo>
                        <a:pt x="1" y="0"/>
                      </a:moveTo>
                      <a:lnTo>
                        <a:pt x="1" y="667"/>
                      </a:lnTo>
                      <a:lnTo>
                        <a:pt x="7478" y="667"/>
                      </a:lnTo>
                      <a:cubicBezTo>
                        <a:pt x="7442" y="441"/>
                        <a:pt x="7407" y="227"/>
                        <a:pt x="73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8"/>
                <p:cNvSpPr/>
                <p:nvPr/>
              </p:nvSpPr>
              <p:spPr>
                <a:xfrm>
                  <a:off x="3302430" y="4189723"/>
                  <a:ext cx="103572" cy="13733"/>
                </a:xfrm>
                <a:custGeom>
                  <a:avLst/>
                  <a:gdLst/>
                  <a:ahLst/>
                  <a:cxnLst/>
                  <a:rect l="l" t="t" r="r" b="b"/>
                  <a:pathLst>
                    <a:path w="5121" h="679" extrusionOk="0">
                      <a:moveTo>
                        <a:pt x="72" y="0"/>
                      </a:moveTo>
                      <a:cubicBezTo>
                        <a:pt x="48" y="226"/>
                        <a:pt x="36" y="453"/>
                        <a:pt x="1" y="679"/>
                      </a:cubicBezTo>
                      <a:lnTo>
                        <a:pt x="5120" y="679"/>
                      </a:lnTo>
                      <a:lnTo>
                        <a:pt x="51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8"/>
                <p:cNvSpPr/>
                <p:nvPr/>
              </p:nvSpPr>
              <p:spPr>
                <a:xfrm>
                  <a:off x="3304837" y="4165150"/>
                  <a:ext cx="101165" cy="13510"/>
                </a:xfrm>
                <a:custGeom>
                  <a:avLst/>
                  <a:gdLst/>
                  <a:ahLst/>
                  <a:cxnLst/>
                  <a:rect l="l" t="t" r="r" b="b"/>
                  <a:pathLst>
                    <a:path w="5002" h="668" extrusionOk="0">
                      <a:moveTo>
                        <a:pt x="60" y="1"/>
                      </a:moveTo>
                      <a:lnTo>
                        <a:pt x="1" y="668"/>
                      </a:lnTo>
                      <a:lnTo>
                        <a:pt x="5001" y="668"/>
                      </a:lnTo>
                      <a:lnTo>
                        <a:pt x="50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8"/>
                <p:cNvSpPr/>
                <p:nvPr/>
              </p:nvSpPr>
              <p:spPr>
                <a:xfrm>
                  <a:off x="3297374" y="4239072"/>
                  <a:ext cx="108628" cy="13510"/>
                </a:xfrm>
                <a:custGeom>
                  <a:avLst/>
                  <a:gdLst/>
                  <a:ahLst/>
                  <a:cxnLst/>
                  <a:rect l="l" t="t" r="r" b="b"/>
                  <a:pathLst>
                    <a:path w="5371" h="668" extrusionOk="0">
                      <a:moveTo>
                        <a:pt x="72" y="1"/>
                      </a:moveTo>
                      <a:cubicBezTo>
                        <a:pt x="48" y="215"/>
                        <a:pt x="24" y="441"/>
                        <a:pt x="1" y="668"/>
                      </a:cubicBezTo>
                      <a:lnTo>
                        <a:pt x="5370" y="668"/>
                      </a:lnTo>
                      <a:lnTo>
                        <a:pt x="537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8"/>
                <p:cNvSpPr/>
                <p:nvPr/>
              </p:nvSpPr>
              <p:spPr>
                <a:xfrm>
                  <a:off x="3294724" y="4263645"/>
                  <a:ext cx="111278" cy="13510"/>
                </a:xfrm>
                <a:custGeom>
                  <a:avLst/>
                  <a:gdLst/>
                  <a:ahLst/>
                  <a:cxnLst/>
                  <a:rect l="l" t="t" r="r" b="b"/>
                  <a:pathLst>
                    <a:path w="5502" h="668" extrusionOk="0">
                      <a:moveTo>
                        <a:pt x="84" y="0"/>
                      </a:moveTo>
                      <a:cubicBezTo>
                        <a:pt x="60" y="227"/>
                        <a:pt x="36" y="441"/>
                        <a:pt x="1" y="667"/>
                      </a:cubicBezTo>
                      <a:lnTo>
                        <a:pt x="5501" y="667"/>
                      </a:lnTo>
                      <a:lnTo>
                        <a:pt x="55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8"/>
                <p:cNvSpPr/>
                <p:nvPr/>
              </p:nvSpPr>
              <p:spPr>
                <a:xfrm>
                  <a:off x="3307243" y="4140596"/>
                  <a:ext cx="98759" cy="13510"/>
                </a:xfrm>
                <a:custGeom>
                  <a:avLst/>
                  <a:gdLst/>
                  <a:ahLst/>
                  <a:cxnLst/>
                  <a:rect l="l" t="t" r="r" b="b"/>
                  <a:pathLst>
                    <a:path w="4883" h="668" extrusionOk="0">
                      <a:moveTo>
                        <a:pt x="60" y="0"/>
                      </a:moveTo>
                      <a:cubicBezTo>
                        <a:pt x="36" y="227"/>
                        <a:pt x="13" y="453"/>
                        <a:pt x="1" y="667"/>
                      </a:cubicBezTo>
                      <a:lnTo>
                        <a:pt x="4882" y="667"/>
                      </a:lnTo>
                      <a:lnTo>
                        <a:pt x="48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8"/>
                <p:cNvSpPr/>
                <p:nvPr/>
              </p:nvSpPr>
              <p:spPr>
                <a:xfrm>
                  <a:off x="3309407" y="4116023"/>
                  <a:ext cx="96595" cy="13510"/>
                </a:xfrm>
                <a:custGeom>
                  <a:avLst/>
                  <a:gdLst/>
                  <a:ahLst/>
                  <a:cxnLst/>
                  <a:rect l="l" t="t" r="r" b="b"/>
                  <a:pathLst>
                    <a:path w="4776" h="668" extrusionOk="0">
                      <a:moveTo>
                        <a:pt x="60" y="1"/>
                      </a:moveTo>
                      <a:lnTo>
                        <a:pt x="1" y="668"/>
                      </a:lnTo>
                      <a:lnTo>
                        <a:pt x="4775" y="668"/>
                      </a:lnTo>
                      <a:lnTo>
                        <a:pt x="47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8"/>
                <p:cNvSpPr/>
                <p:nvPr/>
              </p:nvSpPr>
              <p:spPr>
                <a:xfrm>
                  <a:off x="3300023" y="4214276"/>
                  <a:ext cx="105979" cy="13753"/>
                </a:xfrm>
                <a:custGeom>
                  <a:avLst/>
                  <a:gdLst/>
                  <a:ahLst/>
                  <a:cxnLst/>
                  <a:rect l="l" t="t" r="r" b="b"/>
                  <a:pathLst>
                    <a:path w="5240" h="680" extrusionOk="0">
                      <a:moveTo>
                        <a:pt x="72" y="1"/>
                      </a:moveTo>
                      <a:lnTo>
                        <a:pt x="1" y="679"/>
                      </a:lnTo>
                      <a:lnTo>
                        <a:pt x="5239" y="679"/>
                      </a:lnTo>
                      <a:lnTo>
                        <a:pt x="52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8"/>
                <p:cNvSpPr/>
                <p:nvPr/>
              </p:nvSpPr>
              <p:spPr>
                <a:xfrm>
                  <a:off x="3283176" y="4361898"/>
                  <a:ext cx="122826" cy="13733"/>
                </a:xfrm>
                <a:custGeom>
                  <a:avLst/>
                  <a:gdLst/>
                  <a:ahLst/>
                  <a:cxnLst/>
                  <a:rect l="l" t="t" r="r" b="b"/>
                  <a:pathLst>
                    <a:path w="6073" h="679" extrusionOk="0">
                      <a:moveTo>
                        <a:pt x="95" y="0"/>
                      </a:moveTo>
                      <a:cubicBezTo>
                        <a:pt x="60" y="226"/>
                        <a:pt x="36" y="453"/>
                        <a:pt x="0" y="679"/>
                      </a:cubicBezTo>
                      <a:lnTo>
                        <a:pt x="6072" y="679"/>
                      </a:lnTo>
                      <a:lnTo>
                        <a:pt x="60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8"/>
                <p:cNvSpPr/>
                <p:nvPr/>
              </p:nvSpPr>
              <p:spPr>
                <a:xfrm>
                  <a:off x="3289182" y="4312772"/>
                  <a:ext cx="116820" cy="13510"/>
                </a:xfrm>
                <a:custGeom>
                  <a:avLst/>
                  <a:gdLst/>
                  <a:ahLst/>
                  <a:cxnLst/>
                  <a:rect l="l" t="t" r="r" b="b"/>
                  <a:pathLst>
                    <a:path w="5776" h="668" extrusionOk="0">
                      <a:moveTo>
                        <a:pt x="84" y="0"/>
                      </a:moveTo>
                      <a:cubicBezTo>
                        <a:pt x="60" y="226"/>
                        <a:pt x="25" y="453"/>
                        <a:pt x="1" y="667"/>
                      </a:cubicBezTo>
                      <a:lnTo>
                        <a:pt x="5775" y="667"/>
                      </a:lnTo>
                      <a:lnTo>
                        <a:pt x="57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8"/>
                <p:cNvSpPr/>
                <p:nvPr/>
              </p:nvSpPr>
              <p:spPr>
                <a:xfrm>
                  <a:off x="3292075" y="4288199"/>
                  <a:ext cx="113927" cy="13510"/>
                </a:xfrm>
                <a:custGeom>
                  <a:avLst/>
                  <a:gdLst/>
                  <a:ahLst/>
                  <a:cxnLst/>
                  <a:rect l="l" t="t" r="r" b="b"/>
                  <a:pathLst>
                    <a:path w="5633" h="668" extrusionOk="0">
                      <a:moveTo>
                        <a:pt x="72" y="1"/>
                      </a:moveTo>
                      <a:cubicBezTo>
                        <a:pt x="48" y="227"/>
                        <a:pt x="24" y="441"/>
                        <a:pt x="1" y="668"/>
                      </a:cubicBezTo>
                      <a:lnTo>
                        <a:pt x="5632" y="668"/>
                      </a:lnTo>
                      <a:lnTo>
                        <a:pt x="5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8"/>
                <p:cNvSpPr/>
                <p:nvPr/>
              </p:nvSpPr>
              <p:spPr>
                <a:xfrm>
                  <a:off x="3286290" y="4337325"/>
                  <a:ext cx="119712" cy="13753"/>
                </a:xfrm>
                <a:custGeom>
                  <a:avLst/>
                  <a:gdLst/>
                  <a:ahLst/>
                  <a:cxnLst/>
                  <a:rect l="l" t="t" r="r" b="b"/>
                  <a:pathLst>
                    <a:path w="5919" h="680" extrusionOk="0">
                      <a:moveTo>
                        <a:pt x="84" y="1"/>
                      </a:moveTo>
                      <a:lnTo>
                        <a:pt x="1" y="679"/>
                      </a:lnTo>
                      <a:lnTo>
                        <a:pt x="5918" y="679"/>
                      </a:lnTo>
                      <a:lnTo>
                        <a:pt x="59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8" name="Google Shape;1648;p38"/>
              <p:cNvSpPr/>
              <p:nvPr/>
            </p:nvSpPr>
            <p:spPr>
              <a:xfrm>
                <a:off x="3468578" y="3673197"/>
                <a:ext cx="70100" cy="13510"/>
              </a:xfrm>
              <a:custGeom>
                <a:avLst/>
                <a:gdLst/>
                <a:ahLst/>
                <a:cxnLst/>
                <a:rect l="l" t="t" r="r" b="b"/>
                <a:pathLst>
                  <a:path w="3466" h="668" extrusionOk="0">
                    <a:moveTo>
                      <a:pt x="1" y="0"/>
                    </a:moveTo>
                    <a:lnTo>
                      <a:pt x="1" y="667"/>
                    </a:lnTo>
                    <a:lnTo>
                      <a:pt x="3466" y="667"/>
                    </a:lnTo>
                    <a:lnTo>
                      <a:pt x="3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8"/>
              <p:cNvSpPr/>
              <p:nvPr/>
            </p:nvSpPr>
            <p:spPr>
              <a:xfrm>
                <a:off x="3468578" y="3599517"/>
                <a:ext cx="67936" cy="13490"/>
              </a:xfrm>
              <a:custGeom>
                <a:avLst/>
                <a:gdLst/>
                <a:ahLst/>
                <a:cxnLst/>
                <a:rect l="l" t="t" r="r" b="b"/>
                <a:pathLst>
                  <a:path w="3359" h="667" extrusionOk="0">
                    <a:moveTo>
                      <a:pt x="1" y="0"/>
                    </a:moveTo>
                    <a:lnTo>
                      <a:pt x="1" y="667"/>
                    </a:lnTo>
                    <a:lnTo>
                      <a:pt x="3359" y="667"/>
                    </a:lnTo>
                    <a:cubicBezTo>
                      <a:pt x="3359" y="441"/>
                      <a:pt x="3347" y="214"/>
                      <a:pt x="33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8"/>
              <p:cNvSpPr/>
              <p:nvPr/>
            </p:nvSpPr>
            <p:spPr>
              <a:xfrm>
                <a:off x="3311349" y="4086656"/>
                <a:ext cx="252125" cy="21924"/>
              </a:xfrm>
              <a:custGeom>
                <a:avLst/>
                <a:gdLst/>
                <a:ahLst/>
                <a:cxnLst/>
                <a:rect l="l" t="t" r="r" b="b"/>
                <a:pathLst>
                  <a:path w="12466" h="1084" extrusionOk="0">
                    <a:moveTo>
                      <a:pt x="84" y="24"/>
                    </a:moveTo>
                    <a:cubicBezTo>
                      <a:pt x="75" y="77"/>
                      <a:pt x="72" y="130"/>
                      <a:pt x="72" y="183"/>
                    </a:cubicBezTo>
                    <a:lnTo>
                      <a:pt x="72" y="183"/>
                    </a:lnTo>
                    <a:cubicBezTo>
                      <a:pt x="76" y="130"/>
                      <a:pt x="80" y="77"/>
                      <a:pt x="84" y="24"/>
                    </a:cubicBezTo>
                    <a:close/>
                    <a:moveTo>
                      <a:pt x="12383" y="0"/>
                    </a:moveTo>
                    <a:cubicBezTo>
                      <a:pt x="12383" y="84"/>
                      <a:pt x="12395" y="155"/>
                      <a:pt x="12395" y="238"/>
                    </a:cubicBezTo>
                    <a:lnTo>
                      <a:pt x="72" y="238"/>
                    </a:lnTo>
                    <a:cubicBezTo>
                      <a:pt x="72" y="220"/>
                      <a:pt x="72" y="201"/>
                      <a:pt x="72" y="183"/>
                    </a:cubicBezTo>
                    <a:lnTo>
                      <a:pt x="72" y="183"/>
                    </a:lnTo>
                    <a:cubicBezTo>
                      <a:pt x="53" y="421"/>
                      <a:pt x="31" y="661"/>
                      <a:pt x="12" y="905"/>
                    </a:cubicBezTo>
                    <a:lnTo>
                      <a:pt x="12453" y="905"/>
                    </a:lnTo>
                    <a:cubicBezTo>
                      <a:pt x="12431" y="605"/>
                      <a:pt x="12403" y="298"/>
                      <a:pt x="12383" y="0"/>
                    </a:cubicBezTo>
                    <a:close/>
                    <a:moveTo>
                      <a:pt x="12453" y="905"/>
                    </a:moveTo>
                    <a:lnTo>
                      <a:pt x="12453" y="905"/>
                    </a:lnTo>
                    <a:cubicBezTo>
                      <a:pt x="12454" y="910"/>
                      <a:pt x="12454" y="914"/>
                      <a:pt x="12454" y="919"/>
                    </a:cubicBezTo>
                    <a:lnTo>
                      <a:pt x="12454" y="919"/>
                    </a:lnTo>
                    <a:cubicBezTo>
                      <a:pt x="12454" y="914"/>
                      <a:pt x="12454" y="910"/>
                      <a:pt x="12454" y="905"/>
                    </a:cubicBezTo>
                    <a:close/>
                    <a:moveTo>
                      <a:pt x="12454" y="919"/>
                    </a:moveTo>
                    <a:lnTo>
                      <a:pt x="12454" y="919"/>
                    </a:lnTo>
                    <a:cubicBezTo>
                      <a:pt x="12455" y="941"/>
                      <a:pt x="12457" y="964"/>
                      <a:pt x="12459" y="987"/>
                    </a:cubicBezTo>
                    <a:lnTo>
                      <a:pt x="12459" y="987"/>
                    </a:lnTo>
                    <a:cubicBezTo>
                      <a:pt x="12458" y="964"/>
                      <a:pt x="12456" y="941"/>
                      <a:pt x="12454" y="919"/>
                    </a:cubicBezTo>
                    <a:close/>
                    <a:moveTo>
                      <a:pt x="12" y="905"/>
                    </a:moveTo>
                    <a:cubicBezTo>
                      <a:pt x="0" y="953"/>
                      <a:pt x="0" y="1012"/>
                      <a:pt x="0" y="1072"/>
                    </a:cubicBezTo>
                    <a:cubicBezTo>
                      <a:pt x="4" y="1016"/>
                      <a:pt x="8" y="961"/>
                      <a:pt x="12" y="905"/>
                    </a:cubicBezTo>
                    <a:close/>
                    <a:moveTo>
                      <a:pt x="12459" y="987"/>
                    </a:moveTo>
                    <a:cubicBezTo>
                      <a:pt x="12462" y="1019"/>
                      <a:pt x="12464" y="1052"/>
                      <a:pt x="12466" y="1084"/>
                    </a:cubicBezTo>
                    <a:cubicBezTo>
                      <a:pt x="12466" y="1051"/>
                      <a:pt x="12462" y="1019"/>
                      <a:pt x="12459" y="98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8"/>
              <p:cNvSpPr/>
              <p:nvPr/>
            </p:nvSpPr>
            <p:spPr>
              <a:xfrm>
                <a:off x="3322655" y="3943848"/>
                <a:ext cx="229271" cy="13510"/>
              </a:xfrm>
              <a:custGeom>
                <a:avLst/>
                <a:gdLst/>
                <a:ahLst/>
                <a:cxnLst/>
                <a:rect l="l" t="t" r="r" b="b"/>
                <a:pathLst>
                  <a:path w="11336" h="668" extrusionOk="0">
                    <a:moveTo>
                      <a:pt x="48" y="1"/>
                    </a:moveTo>
                    <a:cubicBezTo>
                      <a:pt x="36" y="227"/>
                      <a:pt x="25" y="441"/>
                      <a:pt x="1" y="668"/>
                    </a:cubicBezTo>
                    <a:lnTo>
                      <a:pt x="11336" y="668"/>
                    </a:lnTo>
                    <a:lnTo>
                      <a:pt x="113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8"/>
              <p:cNvSpPr/>
              <p:nvPr/>
            </p:nvSpPr>
            <p:spPr>
              <a:xfrm>
                <a:off x="3327226" y="3869925"/>
                <a:ext cx="220129" cy="13510"/>
              </a:xfrm>
              <a:custGeom>
                <a:avLst/>
                <a:gdLst/>
                <a:ahLst/>
                <a:cxnLst/>
                <a:rect l="l" t="t" r="r" b="b"/>
                <a:pathLst>
                  <a:path w="10884" h="668" extrusionOk="0">
                    <a:moveTo>
                      <a:pt x="49" y="1"/>
                    </a:moveTo>
                    <a:cubicBezTo>
                      <a:pt x="37" y="227"/>
                      <a:pt x="25" y="453"/>
                      <a:pt x="1" y="667"/>
                    </a:cubicBezTo>
                    <a:lnTo>
                      <a:pt x="10883" y="667"/>
                    </a:lnTo>
                    <a:cubicBezTo>
                      <a:pt x="10871" y="453"/>
                      <a:pt x="10859" y="227"/>
                      <a:pt x="108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8"/>
              <p:cNvSpPr/>
              <p:nvPr/>
            </p:nvSpPr>
            <p:spPr>
              <a:xfrm>
                <a:off x="3334466" y="3722323"/>
                <a:ext cx="205668" cy="13490"/>
              </a:xfrm>
              <a:custGeom>
                <a:avLst/>
                <a:gdLst/>
                <a:ahLst/>
                <a:cxnLst/>
                <a:rect l="l" t="t" r="r" b="b"/>
                <a:pathLst>
                  <a:path w="10169" h="667" extrusionOk="0">
                    <a:moveTo>
                      <a:pt x="24" y="0"/>
                    </a:moveTo>
                    <a:cubicBezTo>
                      <a:pt x="12" y="226"/>
                      <a:pt x="12" y="453"/>
                      <a:pt x="0" y="667"/>
                    </a:cubicBezTo>
                    <a:lnTo>
                      <a:pt x="10168" y="667"/>
                    </a:lnTo>
                    <a:cubicBezTo>
                      <a:pt x="10156" y="453"/>
                      <a:pt x="10156" y="226"/>
                      <a:pt x="101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8"/>
              <p:cNvSpPr/>
              <p:nvPr/>
            </p:nvSpPr>
            <p:spPr>
              <a:xfrm>
                <a:off x="3324354" y="3919295"/>
                <a:ext cx="225893" cy="13510"/>
              </a:xfrm>
              <a:custGeom>
                <a:avLst/>
                <a:gdLst/>
                <a:ahLst/>
                <a:cxnLst/>
                <a:rect l="l" t="t" r="r" b="b"/>
                <a:pathLst>
                  <a:path w="11169" h="668" extrusionOk="0">
                    <a:moveTo>
                      <a:pt x="48" y="0"/>
                    </a:moveTo>
                    <a:cubicBezTo>
                      <a:pt x="24" y="215"/>
                      <a:pt x="12" y="441"/>
                      <a:pt x="0" y="667"/>
                    </a:cubicBezTo>
                    <a:lnTo>
                      <a:pt x="11168" y="667"/>
                    </a:lnTo>
                    <a:cubicBezTo>
                      <a:pt x="11156" y="441"/>
                      <a:pt x="11144" y="215"/>
                      <a:pt x="111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8"/>
              <p:cNvSpPr/>
              <p:nvPr/>
            </p:nvSpPr>
            <p:spPr>
              <a:xfrm>
                <a:off x="3325790" y="3894499"/>
                <a:ext cx="223001" cy="13733"/>
              </a:xfrm>
              <a:custGeom>
                <a:avLst/>
                <a:gdLst/>
                <a:ahLst/>
                <a:cxnLst/>
                <a:rect l="l" t="t" r="r" b="b"/>
                <a:pathLst>
                  <a:path w="11026" h="679" extrusionOk="0">
                    <a:moveTo>
                      <a:pt x="48" y="0"/>
                    </a:moveTo>
                    <a:lnTo>
                      <a:pt x="1" y="679"/>
                    </a:lnTo>
                    <a:lnTo>
                      <a:pt x="11026" y="679"/>
                    </a:lnTo>
                    <a:cubicBezTo>
                      <a:pt x="11014" y="453"/>
                      <a:pt x="10990" y="226"/>
                      <a:pt x="10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8"/>
              <p:cNvSpPr/>
              <p:nvPr/>
            </p:nvSpPr>
            <p:spPr>
              <a:xfrm>
                <a:off x="3328682" y="3845372"/>
                <a:ext cx="217217" cy="13510"/>
              </a:xfrm>
              <a:custGeom>
                <a:avLst/>
                <a:gdLst/>
                <a:ahLst/>
                <a:cxnLst/>
                <a:rect l="l" t="t" r="r" b="b"/>
                <a:pathLst>
                  <a:path w="10740" h="668" extrusionOk="0">
                    <a:moveTo>
                      <a:pt x="36" y="0"/>
                    </a:moveTo>
                    <a:lnTo>
                      <a:pt x="0" y="667"/>
                    </a:lnTo>
                    <a:lnTo>
                      <a:pt x="10740" y="667"/>
                    </a:lnTo>
                    <a:lnTo>
                      <a:pt x="107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8"/>
              <p:cNvSpPr/>
              <p:nvPr/>
            </p:nvSpPr>
            <p:spPr>
              <a:xfrm>
                <a:off x="3333495" y="3747119"/>
                <a:ext cx="207589" cy="13510"/>
              </a:xfrm>
              <a:custGeom>
                <a:avLst/>
                <a:gdLst/>
                <a:ahLst/>
                <a:cxnLst/>
                <a:rect l="l" t="t" r="r" b="b"/>
                <a:pathLst>
                  <a:path w="10264" h="668" extrusionOk="0">
                    <a:moveTo>
                      <a:pt x="24" y="1"/>
                    </a:moveTo>
                    <a:lnTo>
                      <a:pt x="1" y="667"/>
                    </a:lnTo>
                    <a:lnTo>
                      <a:pt x="10264" y="667"/>
                    </a:lnTo>
                    <a:lnTo>
                      <a:pt x="102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8"/>
              <p:cNvSpPr/>
              <p:nvPr/>
            </p:nvSpPr>
            <p:spPr>
              <a:xfrm>
                <a:off x="3330118" y="3820799"/>
                <a:ext cx="214587" cy="13510"/>
              </a:xfrm>
              <a:custGeom>
                <a:avLst/>
                <a:gdLst/>
                <a:ahLst/>
                <a:cxnLst/>
                <a:rect l="l" t="t" r="r" b="b"/>
                <a:pathLst>
                  <a:path w="10610" h="668" extrusionOk="0">
                    <a:moveTo>
                      <a:pt x="25" y="1"/>
                    </a:moveTo>
                    <a:cubicBezTo>
                      <a:pt x="25" y="227"/>
                      <a:pt x="13" y="441"/>
                      <a:pt x="1" y="668"/>
                    </a:cubicBezTo>
                    <a:lnTo>
                      <a:pt x="10609" y="668"/>
                    </a:lnTo>
                    <a:cubicBezTo>
                      <a:pt x="10597" y="441"/>
                      <a:pt x="10586" y="227"/>
                      <a:pt x="105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8"/>
              <p:cNvSpPr/>
              <p:nvPr/>
            </p:nvSpPr>
            <p:spPr>
              <a:xfrm>
                <a:off x="3332525" y="3771672"/>
                <a:ext cx="209774" cy="13510"/>
              </a:xfrm>
              <a:custGeom>
                <a:avLst/>
                <a:gdLst/>
                <a:ahLst/>
                <a:cxnLst/>
                <a:rect l="l" t="t" r="r" b="b"/>
                <a:pathLst>
                  <a:path w="10372" h="668" extrusionOk="0">
                    <a:moveTo>
                      <a:pt x="37" y="1"/>
                    </a:moveTo>
                    <a:cubicBezTo>
                      <a:pt x="25" y="215"/>
                      <a:pt x="13" y="442"/>
                      <a:pt x="1" y="668"/>
                    </a:cubicBezTo>
                    <a:lnTo>
                      <a:pt x="10371" y="668"/>
                    </a:lnTo>
                    <a:cubicBezTo>
                      <a:pt x="10359" y="442"/>
                      <a:pt x="10347" y="215"/>
                      <a:pt x="103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8"/>
              <p:cNvSpPr/>
              <p:nvPr/>
            </p:nvSpPr>
            <p:spPr>
              <a:xfrm>
                <a:off x="3331331" y="3796246"/>
                <a:ext cx="212160" cy="13510"/>
              </a:xfrm>
              <a:custGeom>
                <a:avLst/>
                <a:gdLst/>
                <a:ahLst/>
                <a:cxnLst/>
                <a:rect l="l" t="t" r="r" b="b"/>
                <a:pathLst>
                  <a:path w="10490" h="668" extrusionOk="0">
                    <a:moveTo>
                      <a:pt x="24" y="0"/>
                    </a:moveTo>
                    <a:lnTo>
                      <a:pt x="0" y="667"/>
                    </a:lnTo>
                    <a:lnTo>
                      <a:pt x="10490" y="667"/>
                    </a:lnTo>
                    <a:cubicBezTo>
                      <a:pt x="10478" y="441"/>
                      <a:pt x="10466" y="227"/>
                      <a:pt x="104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8"/>
              <p:cNvSpPr/>
              <p:nvPr/>
            </p:nvSpPr>
            <p:spPr>
              <a:xfrm>
                <a:off x="3313513" y="4066917"/>
                <a:ext cx="247554" cy="13490"/>
              </a:xfrm>
              <a:custGeom>
                <a:avLst/>
                <a:gdLst/>
                <a:ahLst/>
                <a:cxnLst/>
                <a:rect l="l" t="t" r="r" b="b"/>
                <a:pathLst>
                  <a:path w="12240" h="667" extrusionOk="0">
                    <a:moveTo>
                      <a:pt x="60" y="0"/>
                    </a:moveTo>
                    <a:lnTo>
                      <a:pt x="0" y="667"/>
                    </a:lnTo>
                    <a:lnTo>
                      <a:pt x="12240" y="667"/>
                    </a:lnTo>
                    <a:cubicBezTo>
                      <a:pt x="12216" y="441"/>
                      <a:pt x="12204" y="226"/>
                      <a:pt x="121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8"/>
              <p:cNvSpPr/>
              <p:nvPr/>
            </p:nvSpPr>
            <p:spPr>
              <a:xfrm>
                <a:off x="3315677" y="4042101"/>
                <a:ext cx="243469" cy="13753"/>
              </a:xfrm>
              <a:custGeom>
                <a:avLst/>
                <a:gdLst/>
                <a:ahLst/>
                <a:cxnLst/>
                <a:rect l="l" t="t" r="r" b="b"/>
                <a:pathLst>
                  <a:path w="12038" h="680" extrusionOk="0">
                    <a:moveTo>
                      <a:pt x="48" y="1"/>
                    </a:moveTo>
                    <a:cubicBezTo>
                      <a:pt x="36" y="203"/>
                      <a:pt x="12" y="405"/>
                      <a:pt x="0" y="596"/>
                    </a:cubicBezTo>
                    <a:lnTo>
                      <a:pt x="0" y="656"/>
                    </a:lnTo>
                    <a:lnTo>
                      <a:pt x="7561" y="656"/>
                    </a:lnTo>
                    <a:lnTo>
                      <a:pt x="7561" y="679"/>
                    </a:lnTo>
                    <a:lnTo>
                      <a:pt x="12038" y="679"/>
                    </a:lnTo>
                    <a:lnTo>
                      <a:pt x="12038" y="632"/>
                    </a:lnTo>
                    <a:cubicBezTo>
                      <a:pt x="12038" y="620"/>
                      <a:pt x="12038" y="608"/>
                      <a:pt x="12038" y="596"/>
                    </a:cubicBezTo>
                    <a:cubicBezTo>
                      <a:pt x="12014" y="394"/>
                      <a:pt x="12002" y="203"/>
                      <a:pt x="119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8"/>
              <p:cNvSpPr/>
              <p:nvPr/>
            </p:nvSpPr>
            <p:spPr>
              <a:xfrm>
                <a:off x="3319297" y="3992974"/>
                <a:ext cx="236006" cy="13510"/>
              </a:xfrm>
              <a:custGeom>
                <a:avLst/>
                <a:gdLst/>
                <a:ahLst/>
                <a:cxnLst/>
                <a:rect l="l" t="t" r="r" b="b"/>
                <a:pathLst>
                  <a:path w="11669" h="668" extrusionOk="0">
                    <a:moveTo>
                      <a:pt x="48" y="1"/>
                    </a:moveTo>
                    <a:lnTo>
                      <a:pt x="0" y="668"/>
                    </a:lnTo>
                    <a:lnTo>
                      <a:pt x="11668" y="668"/>
                    </a:lnTo>
                    <a:cubicBezTo>
                      <a:pt x="11656" y="453"/>
                      <a:pt x="11632" y="227"/>
                      <a:pt x="116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8"/>
              <p:cNvSpPr/>
              <p:nvPr/>
            </p:nvSpPr>
            <p:spPr>
              <a:xfrm>
                <a:off x="3320976" y="3968421"/>
                <a:ext cx="232628" cy="13510"/>
              </a:xfrm>
              <a:custGeom>
                <a:avLst/>
                <a:gdLst/>
                <a:ahLst/>
                <a:cxnLst/>
                <a:rect l="l" t="t" r="r" b="b"/>
                <a:pathLst>
                  <a:path w="11502" h="668" extrusionOk="0">
                    <a:moveTo>
                      <a:pt x="48" y="0"/>
                    </a:moveTo>
                    <a:cubicBezTo>
                      <a:pt x="36" y="227"/>
                      <a:pt x="24" y="441"/>
                      <a:pt x="0" y="667"/>
                    </a:cubicBezTo>
                    <a:lnTo>
                      <a:pt x="11502" y="667"/>
                    </a:lnTo>
                    <a:cubicBezTo>
                      <a:pt x="11478" y="441"/>
                      <a:pt x="11466" y="227"/>
                      <a:pt x="114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8"/>
              <p:cNvSpPr/>
              <p:nvPr/>
            </p:nvSpPr>
            <p:spPr>
              <a:xfrm>
                <a:off x="3317356" y="4017548"/>
                <a:ext cx="239868" cy="13490"/>
              </a:xfrm>
              <a:custGeom>
                <a:avLst/>
                <a:gdLst/>
                <a:ahLst/>
                <a:cxnLst/>
                <a:rect l="l" t="t" r="r" b="b"/>
                <a:pathLst>
                  <a:path w="11860" h="667" extrusionOk="0">
                    <a:moveTo>
                      <a:pt x="48" y="0"/>
                    </a:moveTo>
                    <a:cubicBezTo>
                      <a:pt x="37" y="226"/>
                      <a:pt x="13" y="453"/>
                      <a:pt x="1" y="667"/>
                    </a:cubicBezTo>
                    <a:lnTo>
                      <a:pt x="11859" y="667"/>
                    </a:lnTo>
                    <a:cubicBezTo>
                      <a:pt x="11836" y="453"/>
                      <a:pt x="11824" y="226"/>
                      <a:pt x="118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6" name="Google Shape;1666;p38"/>
              <p:cNvGrpSpPr/>
              <p:nvPr/>
            </p:nvGrpSpPr>
            <p:grpSpPr>
              <a:xfrm>
                <a:off x="3310621" y="3711240"/>
                <a:ext cx="253581" cy="404803"/>
                <a:chOff x="3310621" y="3711240"/>
                <a:chExt cx="253581" cy="404803"/>
              </a:xfrm>
            </p:grpSpPr>
            <p:sp>
              <p:nvSpPr>
                <p:cNvPr id="1667" name="Google Shape;1667;p38"/>
                <p:cNvSpPr/>
                <p:nvPr/>
              </p:nvSpPr>
              <p:spPr>
                <a:xfrm>
                  <a:off x="3334709" y="3711240"/>
                  <a:ext cx="205425" cy="11104"/>
                </a:xfrm>
                <a:custGeom>
                  <a:avLst/>
                  <a:gdLst/>
                  <a:ahLst/>
                  <a:cxnLst/>
                  <a:rect l="l" t="t" r="r" b="b"/>
                  <a:pathLst>
                    <a:path w="10157" h="549" extrusionOk="0">
                      <a:moveTo>
                        <a:pt x="24" y="1"/>
                      </a:moveTo>
                      <a:cubicBezTo>
                        <a:pt x="24" y="191"/>
                        <a:pt x="12" y="370"/>
                        <a:pt x="0" y="548"/>
                      </a:cubicBezTo>
                      <a:lnTo>
                        <a:pt x="10156" y="548"/>
                      </a:lnTo>
                      <a:cubicBezTo>
                        <a:pt x="10144" y="370"/>
                        <a:pt x="10132" y="191"/>
                        <a:pt x="10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8"/>
                <p:cNvSpPr/>
                <p:nvPr/>
              </p:nvSpPr>
              <p:spPr>
                <a:xfrm>
                  <a:off x="3333738" y="3736036"/>
                  <a:ext cx="207104" cy="11104"/>
                </a:xfrm>
                <a:custGeom>
                  <a:avLst/>
                  <a:gdLst/>
                  <a:ahLst/>
                  <a:cxnLst/>
                  <a:rect l="l" t="t" r="r" b="b"/>
                  <a:pathLst>
                    <a:path w="10240" h="549" extrusionOk="0">
                      <a:moveTo>
                        <a:pt x="24" y="1"/>
                      </a:moveTo>
                      <a:lnTo>
                        <a:pt x="0" y="549"/>
                      </a:lnTo>
                      <a:lnTo>
                        <a:pt x="10240" y="549"/>
                      </a:lnTo>
                      <a:cubicBezTo>
                        <a:pt x="10240" y="358"/>
                        <a:pt x="10228" y="179"/>
                        <a:pt x="10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8"/>
                <p:cNvSpPr/>
                <p:nvPr/>
              </p:nvSpPr>
              <p:spPr>
                <a:xfrm>
                  <a:off x="3312785" y="4080387"/>
                  <a:ext cx="249253" cy="11104"/>
                </a:xfrm>
                <a:custGeom>
                  <a:avLst/>
                  <a:gdLst/>
                  <a:ahLst/>
                  <a:cxnLst/>
                  <a:rect l="l" t="t" r="r" b="b"/>
                  <a:pathLst>
                    <a:path w="12324" h="549" extrusionOk="0">
                      <a:moveTo>
                        <a:pt x="36" y="1"/>
                      </a:moveTo>
                      <a:cubicBezTo>
                        <a:pt x="24" y="108"/>
                        <a:pt x="24" y="227"/>
                        <a:pt x="13" y="334"/>
                      </a:cubicBezTo>
                      <a:cubicBezTo>
                        <a:pt x="13" y="406"/>
                        <a:pt x="1" y="477"/>
                        <a:pt x="1" y="548"/>
                      </a:cubicBezTo>
                      <a:lnTo>
                        <a:pt x="12324" y="548"/>
                      </a:lnTo>
                      <a:cubicBezTo>
                        <a:pt x="12324" y="465"/>
                        <a:pt x="12300" y="394"/>
                        <a:pt x="12300" y="310"/>
                      </a:cubicBezTo>
                      <a:cubicBezTo>
                        <a:pt x="12288" y="203"/>
                        <a:pt x="12288" y="108"/>
                        <a:pt x="12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8"/>
                <p:cNvSpPr/>
                <p:nvPr/>
              </p:nvSpPr>
              <p:spPr>
                <a:xfrm>
                  <a:off x="3310621" y="4104960"/>
                  <a:ext cx="253581" cy="11083"/>
                </a:xfrm>
                <a:custGeom>
                  <a:avLst/>
                  <a:gdLst/>
                  <a:ahLst/>
                  <a:cxnLst/>
                  <a:rect l="l" t="t" r="r" b="b"/>
                  <a:pathLst>
                    <a:path w="12538" h="548" extrusionOk="0">
                      <a:moveTo>
                        <a:pt x="48" y="0"/>
                      </a:moveTo>
                      <a:cubicBezTo>
                        <a:pt x="48" y="60"/>
                        <a:pt x="36" y="107"/>
                        <a:pt x="36" y="167"/>
                      </a:cubicBezTo>
                      <a:cubicBezTo>
                        <a:pt x="24" y="298"/>
                        <a:pt x="12" y="417"/>
                        <a:pt x="0" y="548"/>
                      </a:cubicBezTo>
                      <a:lnTo>
                        <a:pt x="12538" y="548"/>
                      </a:lnTo>
                      <a:lnTo>
                        <a:pt x="12502" y="179"/>
                      </a:lnTo>
                      <a:cubicBezTo>
                        <a:pt x="12502" y="119"/>
                        <a:pt x="12490" y="60"/>
                        <a:pt x="12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1" name="Google Shape;1671;p38"/>
              <p:cNvSpPr/>
              <p:nvPr/>
            </p:nvSpPr>
            <p:spPr>
              <a:xfrm>
                <a:off x="3335902" y="3194956"/>
                <a:ext cx="203019" cy="516304"/>
              </a:xfrm>
              <a:custGeom>
                <a:avLst/>
                <a:gdLst/>
                <a:ahLst/>
                <a:cxnLst/>
                <a:rect l="l" t="t" r="r" b="b"/>
                <a:pathLst>
                  <a:path w="10038" h="25528" extrusionOk="0">
                    <a:moveTo>
                      <a:pt x="191" y="1"/>
                    </a:moveTo>
                    <a:lnTo>
                      <a:pt x="203" y="536"/>
                    </a:lnTo>
                    <a:lnTo>
                      <a:pt x="3465" y="536"/>
                    </a:lnTo>
                    <a:lnTo>
                      <a:pt x="3465" y="1215"/>
                    </a:lnTo>
                    <a:lnTo>
                      <a:pt x="215" y="1215"/>
                    </a:lnTo>
                    <a:lnTo>
                      <a:pt x="227" y="1763"/>
                    </a:lnTo>
                    <a:lnTo>
                      <a:pt x="3465" y="1763"/>
                    </a:lnTo>
                    <a:lnTo>
                      <a:pt x="3465" y="2429"/>
                    </a:lnTo>
                    <a:lnTo>
                      <a:pt x="239" y="2429"/>
                    </a:lnTo>
                    <a:lnTo>
                      <a:pt x="239" y="2977"/>
                    </a:lnTo>
                    <a:lnTo>
                      <a:pt x="3465" y="2977"/>
                    </a:lnTo>
                    <a:lnTo>
                      <a:pt x="3465" y="3644"/>
                    </a:lnTo>
                    <a:lnTo>
                      <a:pt x="251" y="3644"/>
                    </a:lnTo>
                    <a:lnTo>
                      <a:pt x="251" y="4192"/>
                    </a:lnTo>
                    <a:lnTo>
                      <a:pt x="3465" y="4192"/>
                    </a:lnTo>
                    <a:lnTo>
                      <a:pt x="3465" y="4858"/>
                    </a:lnTo>
                    <a:lnTo>
                      <a:pt x="263" y="4858"/>
                    </a:lnTo>
                    <a:lnTo>
                      <a:pt x="263" y="5406"/>
                    </a:lnTo>
                    <a:lnTo>
                      <a:pt x="3465" y="5406"/>
                    </a:lnTo>
                    <a:lnTo>
                      <a:pt x="3465" y="6073"/>
                    </a:lnTo>
                    <a:lnTo>
                      <a:pt x="263" y="6073"/>
                    </a:lnTo>
                    <a:lnTo>
                      <a:pt x="263" y="6620"/>
                    </a:lnTo>
                    <a:lnTo>
                      <a:pt x="3465" y="6620"/>
                    </a:lnTo>
                    <a:lnTo>
                      <a:pt x="3465" y="7287"/>
                    </a:lnTo>
                    <a:lnTo>
                      <a:pt x="274" y="7287"/>
                    </a:lnTo>
                    <a:lnTo>
                      <a:pt x="274" y="7835"/>
                    </a:lnTo>
                    <a:lnTo>
                      <a:pt x="3465" y="7835"/>
                    </a:lnTo>
                    <a:lnTo>
                      <a:pt x="3465" y="8514"/>
                    </a:lnTo>
                    <a:lnTo>
                      <a:pt x="274" y="8514"/>
                    </a:lnTo>
                    <a:lnTo>
                      <a:pt x="274" y="9049"/>
                    </a:lnTo>
                    <a:lnTo>
                      <a:pt x="3465" y="9049"/>
                    </a:lnTo>
                    <a:lnTo>
                      <a:pt x="3465" y="9728"/>
                    </a:lnTo>
                    <a:lnTo>
                      <a:pt x="274" y="9728"/>
                    </a:lnTo>
                    <a:lnTo>
                      <a:pt x="274" y="10276"/>
                    </a:lnTo>
                    <a:lnTo>
                      <a:pt x="3465" y="10276"/>
                    </a:lnTo>
                    <a:lnTo>
                      <a:pt x="3465" y="10942"/>
                    </a:lnTo>
                    <a:lnTo>
                      <a:pt x="263" y="10942"/>
                    </a:lnTo>
                    <a:lnTo>
                      <a:pt x="263" y="11490"/>
                    </a:lnTo>
                    <a:lnTo>
                      <a:pt x="3465" y="11490"/>
                    </a:lnTo>
                    <a:lnTo>
                      <a:pt x="3465" y="12157"/>
                    </a:lnTo>
                    <a:lnTo>
                      <a:pt x="263" y="12157"/>
                    </a:lnTo>
                    <a:lnTo>
                      <a:pt x="263" y="12705"/>
                    </a:lnTo>
                    <a:lnTo>
                      <a:pt x="3465" y="12705"/>
                    </a:lnTo>
                    <a:lnTo>
                      <a:pt x="3465" y="13371"/>
                    </a:lnTo>
                    <a:lnTo>
                      <a:pt x="251" y="13371"/>
                    </a:lnTo>
                    <a:cubicBezTo>
                      <a:pt x="251" y="13550"/>
                      <a:pt x="251" y="13740"/>
                      <a:pt x="239" y="13919"/>
                    </a:cubicBezTo>
                    <a:lnTo>
                      <a:pt x="3465" y="13919"/>
                    </a:lnTo>
                    <a:lnTo>
                      <a:pt x="3465" y="14586"/>
                    </a:lnTo>
                    <a:lnTo>
                      <a:pt x="227" y="14586"/>
                    </a:lnTo>
                    <a:lnTo>
                      <a:pt x="227" y="15133"/>
                    </a:lnTo>
                    <a:lnTo>
                      <a:pt x="3465" y="15133"/>
                    </a:lnTo>
                    <a:lnTo>
                      <a:pt x="3465" y="15800"/>
                    </a:lnTo>
                    <a:lnTo>
                      <a:pt x="215" y="15800"/>
                    </a:lnTo>
                    <a:cubicBezTo>
                      <a:pt x="215" y="15979"/>
                      <a:pt x="215" y="16169"/>
                      <a:pt x="203" y="16348"/>
                    </a:cubicBezTo>
                    <a:lnTo>
                      <a:pt x="3465" y="16348"/>
                    </a:lnTo>
                    <a:lnTo>
                      <a:pt x="3465" y="17015"/>
                    </a:lnTo>
                    <a:lnTo>
                      <a:pt x="191" y="17015"/>
                    </a:lnTo>
                    <a:lnTo>
                      <a:pt x="179" y="17562"/>
                    </a:lnTo>
                    <a:lnTo>
                      <a:pt x="3453" y="17562"/>
                    </a:lnTo>
                    <a:lnTo>
                      <a:pt x="3453" y="18229"/>
                    </a:lnTo>
                    <a:lnTo>
                      <a:pt x="167" y="18229"/>
                    </a:lnTo>
                    <a:lnTo>
                      <a:pt x="167" y="18777"/>
                    </a:lnTo>
                    <a:lnTo>
                      <a:pt x="3465" y="18777"/>
                    </a:lnTo>
                    <a:lnTo>
                      <a:pt x="3465" y="19443"/>
                    </a:lnTo>
                    <a:lnTo>
                      <a:pt x="143" y="19443"/>
                    </a:lnTo>
                    <a:cubicBezTo>
                      <a:pt x="143" y="19634"/>
                      <a:pt x="143" y="19813"/>
                      <a:pt x="132" y="19991"/>
                    </a:cubicBezTo>
                    <a:lnTo>
                      <a:pt x="3465" y="19991"/>
                    </a:lnTo>
                    <a:lnTo>
                      <a:pt x="3465" y="20658"/>
                    </a:lnTo>
                    <a:lnTo>
                      <a:pt x="120" y="20658"/>
                    </a:lnTo>
                    <a:cubicBezTo>
                      <a:pt x="120" y="20848"/>
                      <a:pt x="108" y="21027"/>
                      <a:pt x="96" y="21206"/>
                    </a:cubicBezTo>
                    <a:lnTo>
                      <a:pt x="3465" y="21206"/>
                    </a:lnTo>
                    <a:lnTo>
                      <a:pt x="3465" y="21872"/>
                    </a:lnTo>
                    <a:lnTo>
                      <a:pt x="84" y="21872"/>
                    </a:lnTo>
                    <a:cubicBezTo>
                      <a:pt x="84" y="22063"/>
                      <a:pt x="72" y="22241"/>
                      <a:pt x="72" y="22420"/>
                    </a:cubicBezTo>
                    <a:lnTo>
                      <a:pt x="3465" y="22420"/>
                    </a:lnTo>
                    <a:lnTo>
                      <a:pt x="3465" y="23099"/>
                    </a:lnTo>
                    <a:lnTo>
                      <a:pt x="48" y="23099"/>
                    </a:lnTo>
                    <a:cubicBezTo>
                      <a:pt x="48" y="23277"/>
                      <a:pt x="36" y="23456"/>
                      <a:pt x="24" y="23634"/>
                    </a:cubicBezTo>
                    <a:lnTo>
                      <a:pt x="3465" y="23634"/>
                    </a:lnTo>
                    <a:lnTo>
                      <a:pt x="3465" y="24313"/>
                    </a:lnTo>
                    <a:lnTo>
                      <a:pt x="13" y="24313"/>
                    </a:lnTo>
                    <a:lnTo>
                      <a:pt x="1" y="24861"/>
                    </a:lnTo>
                    <a:lnTo>
                      <a:pt x="3465" y="24861"/>
                    </a:lnTo>
                    <a:lnTo>
                      <a:pt x="3465" y="25528"/>
                    </a:lnTo>
                    <a:lnTo>
                      <a:pt x="6561" y="25528"/>
                    </a:lnTo>
                    <a:lnTo>
                      <a:pt x="6561" y="24861"/>
                    </a:lnTo>
                    <a:lnTo>
                      <a:pt x="10038" y="24861"/>
                    </a:lnTo>
                    <a:lnTo>
                      <a:pt x="10026" y="24313"/>
                    </a:lnTo>
                    <a:lnTo>
                      <a:pt x="6561" y="24313"/>
                    </a:lnTo>
                    <a:lnTo>
                      <a:pt x="6561" y="23646"/>
                    </a:lnTo>
                    <a:lnTo>
                      <a:pt x="10002" y="23646"/>
                    </a:lnTo>
                    <a:lnTo>
                      <a:pt x="9990" y="23099"/>
                    </a:lnTo>
                    <a:lnTo>
                      <a:pt x="6561" y="23099"/>
                    </a:lnTo>
                    <a:lnTo>
                      <a:pt x="6561" y="22420"/>
                    </a:lnTo>
                    <a:lnTo>
                      <a:pt x="9966" y="22420"/>
                    </a:lnTo>
                    <a:cubicBezTo>
                      <a:pt x="9966" y="22241"/>
                      <a:pt x="9954" y="22063"/>
                      <a:pt x="9942" y="21872"/>
                    </a:cubicBezTo>
                    <a:lnTo>
                      <a:pt x="6561" y="21872"/>
                    </a:lnTo>
                    <a:lnTo>
                      <a:pt x="6561" y="21206"/>
                    </a:lnTo>
                    <a:lnTo>
                      <a:pt x="9930" y="21206"/>
                    </a:lnTo>
                    <a:cubicBezTo>
                      <a:pt x="9930" y="21027"/>
                      <a:pt x="9919" y="20848"/>
                      <a:pt x="9919" y="20658"/>
                    </a:cubicBezTo>
                    <a:lnTo>
                      <a:pt x="6561" y="20658"/>
                    </a:lnTo>
                    <a:lnTo>
                      <a:pt x="6561" y="20003"/>
                    </a:lnTo>
                    <a:lnTo>
                      <a:pt x="9895" y="20003"/>
                    </a:lnTo>
                    <a:lnTo>
                      <a:pt x="9883" y="19455"/>
                    </a:lnTo>
                    <a:lnTo>
                      <a:pt x="6561" y="19455"/>
                    </a:lnTo>
                    <a:lnTo>
                      <a:pt x="6561" y="18777"/>
                    </a:lnTo>
                    <a:lnTo>
                      <a:pt x="9871" y="18777"/>
                    </a:lnTo>
                    <a:cubicBezTo>
                      <a:pt x="9871" y="18598"/>
                      <a:pt x="9859" y="18408"/>
                      <a:pt x="9859" y="18229"/>
                    </a:cubicBezTo>
                    <a:lnTo>
                      <a:pt x="6561" y="18229"/>
                    </a:lnTo>
                    <a:lnTo>
                      <a:pt x="6561" y="17562"/>
                    </a:lnTo>
                    <a:lnTo>
                      <a:pt x="9847" y="17562"/>
                    </a:lnTo>
                    <a:cubicBezTo>
                      <a:pt x="9847" y="17384"/>
                      <a:pt x="9847" y="17193"/>
                      <a:pt x="9835" y="17015"/>
                    </a:cubicBezTo>
                    <a:lnTo>
                      <a:pt x="6561" y="17015"/>
                    </a:lnTo>
                    <a:lnTo>
                      <a:pt x="6561" y="16348"/>
                    </a:lnTo>
                    <a:lnTo>
                      <a:pt x="9823" y="16348"/>
                    </a:lnTo>
                    <a:lnTo>
                      <a:pt x="9811" y="15800"/>
                    </a:lnTo>
                    <a:lnTo>
                      <a:pt x="6561" y="15800"/>
                    </a:lnTo>
                    <a:lnTo>
                      <a:pt x="6561" y="15133"/>
                    </a:lnTo>
                    <a:lnTo>
                      <a:pt x="9799" y="15133"/>
                    </a:lnTo>
                    <a:cubicBezTo>
                      <a:pt x="9799" y="14943"/>
                      <a:pt x="9799" y="14764"/>
                      <a:pt x="9799" y="14586"/>
                    </a:cubicBezTo>
                    <a:lnTo>
                      <a:pt x="6561" y="14586"/>
                    </a:lnTo>
                    <a:lnTo>
                      <a:pt x="6561" y="13907"/>
                    </a:lnTo>
                    <a:lnTo>
                      <a:pt x="9788" y="13907"/>
                    </a:lnTo>
                    <a:lnTo>
                      <a:pt x="9788" y="13359"/>
                    </a:lnTo>
                    <a:lnTo>
                      <a:pt x="6561" y="13359"/>
                    </a:lnTo>
                    <a:lnTo>
                      <a:pt x="6561" y="12693"/>
                    </a:lnTo>
                    <a:lnTo>
                      <a:pt x="9776" y="12693"/>
                    </a:lnTo>
                    <a:lnTo>
                      <a:pt x="9776" y="12145"/>
                    </a:lnTo>
                    <a:lnTo>
                      <a:pt x="6561" y="12145"/>
                    </a:lnTo>
                    <a:lnTo>
                      <a:pt x="6561" y="11490"/>
                    </a:lnTo>
                    <a:lnTo>
                      <a:pt x="9764" y="11490"/>
                    </a:lnTo>
                    <a:lnTo>
                      <a:pt x="9764" y="10942"/>
                    </a:lnTo>
                    <a:lnTo>
                      <a:pt x="6561" y="10942"/>
                    </a:lnTo>
                    <a:lnTo>
                      <a:pt x="6561" y="10264"/>
                    </a:lnTo>
                    <a:lnTo>
                      <a:pt x="9764" y="10264"/>
                    </a:lnTo>
                    <a:lnTo>
                      <a:pt x="9764" y="9716"/>
                    </a:lnTo>
                    <a:lnTo>
                      <a:pt x="6561" y="9716"/>
                    </a:lnTo>
                    <a:lnTo>
                      <a:pt x="6561" y="9049"/>
                    </a:lnTo>
                    <a:lnTo>
                      <a:pt x="9752" y="9049"/>
                    </a:lnTo>
                    <a:lnTo>
                      <a:pt x="9752" y="8502"/>
                    </a:lnTo>
                    <a:lnTo>
                      <a:pt x="6561" y="8502"/>
                    </a:lnTo>
                    <a:lnTo>
                      <a:pt x="6561" y="7835"/>
                    </a:lnTo>
                    <a:lnTo>
                      <a:pt x="9752" y="7835"/>
                    </a:lnTo>
                    <a:lnTo>
                      <a:pt x="9752" y="7287"/>
                    </a:lnTo>
                    <a:lnTo>
                      <a:pt x="6561" y="7287"/>
                    </a:lnTo>
                    <a:lnTo>
                      <a:pt x="6561" y="6620"/>
                    </a:lnTo>
                    <a:lnTo>
                      <a:pt x="9764" y="6620"/>
                    </a:lnTo>
                    <a:lnTo>
                      <a:pt x="9764" y="6073"/>
                    </a:lnTo>
                    <a:lnTo>
                      <a:pt x="6561" y="6073"/>
                    </a:lnTo>
                    <a:lnTo>
                      <a:pt x="6561" y="5406"/>
                    </a:lnTo>
                    <a:lnTo>
                      <a:pt x="9764" y="5406"/>
                    </a:lnTo>
                    <a:lnTo>
                      <a:pt x="9764" y="4858"/>
                    </a:lnTo>
                    <a:lnTo>
                      <a:pt x="6561" y="4858"/>
                    </a:lnTo>
                    <a:lnTo>
                      <a:pt x="6561" y="4192"/>
                    </a:lnTo>
                    <a:lnTo>
                      <a:pt x="9776" y="4192"/>
                    </a:lnTo>
                    <a:lnTo>
                      <a:pt x="9776" y="3644"/>
                    </a:lnTo>
                    <a:lnTo>
                      <a:pt x="6561" y="3644"/>
                    </a:lnTo>
                    <a:lnTo>
                      <a:pt x="6561" y="2977"/>
                    </a:lnTo>
                    <a:lnTo>
                      <a:pt x="9788" y="2977"/>
                    </a:lnTo>
                    <a:lnTo>
                      <a:pt x="9788" y="2429"/>
                    </a:lnTo>
                    <a:lnTo>
                      <a:pt x="6561" y="2429"/>
                    </a:lnTo>
                    <a:lnTo>
                      <a:pt x="6561" y="1763"/>
                    </a:lnTo>
                    <a:lnTo>
                      <a:pt x="9799" y="1763"/>
                    </a:lnTo>
                    <a:lnTo>
                      <a:pt x="9799" y="1215"/>
                    </a:lnTo>
                    <a:lnTo>
                      <a:pt x="6561" y="1215"/>
                    </a:lnTo>
                    <a:lnTo>
                      <a:pt x="6561" y="536"/>
                    </a:lnTo>
                    <a:lnTo>
                      <a:pt x="9835" y="536"/>
                    </a:lnTo>
                    <a:lnTo>
                      <a:pt x="98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2" name="Google Shape;1672;p38"/>
              <p:cNvGrpSpPr/>
              <p:nvPr/>
            </p:nvGrpSpPr>
            <p:grpSpPr>
              <a:xfrm>
                <a:off x="3314706" y="3760609"/>
                <a:ext cx="245410" cy="306308"/>
                <a:chOff x="3314706" y="3760609"/>
                <a:chExt cx="245410" cy="306308"/>
              </a:xfrm>
            </p:grpSpPr>
            <p:sp>
              <p:nvSpPr>
                <p:cNvPr id="1673" name="Google Shape;1673;p38"/>
                <p:cNvSpPr/>
                <p:nvPr/>
              </p:nvSpPr>
              <p:spPr>
                <a:xfrm>
                  <a:off x="3332767" y="3760609"/>
                  <a:ext cx="209288" cy="11083"/>
                </a:xfrm>
                <a:custGeom>
                  <a:avLst/>
                  <a:gdLst/>
                  <a:ahLst/>
                  <a:cxnLst/>
                  <a:rect l="l" t="t" r="r" b="b"/>
                  <a:pathLst>
                    <a:path w="10348" h="548" extrusionOk="0">
                      <a:moveTo>
                        <a:pt x="25" y="0"/>
                      </a:moveTo>
                      <a:cubicBezTo>
                        <a:pt x="25" y="179"/>
                        <a:pt x="1" y="357"/>
                        <a:pt x="1" y="548"/>
                      </a:cubicBezTo>
                      <a:lnTo>
                        <a:pt x="10347" y="548"/>
                      </a:lnTo>
                      <a:lnTo>
                        <a:pt x="103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8"/>
                <p:cNvSpPr/>
                <p:nvPr/>
              </p:nvSpPr>
              <p:spPr>
                <a:xfrm>
                  <a:off x="3331574" y="3785162"/>
                  <a:ext cx="211675" cy="11104"/>
                </a:xfrm>
                <a:custGeom>
                  <a:avLst/>
                  <a:gdLst/>
                  <a:ahLst/>
                  <a:cxnLst/>
                  <a:rect l="l" t="t" r="r" b="b"/>
                  <a:pathLst>
                    <a:path w="10466" h="549" extrusionOk="0">
                      <a:moveTo>
                        <a:pt x="24" y="1"/>
                      </a:moveTo>
                      <a:cubicBezTo>
                        <a:pt x="24" y="179"/>
                        <a:pt x="12" y="370"/>
                        <a:pt x="0" y="548"/>
                      </a:cubicBezTo>
                      <a:lnTo>
                        <a:pt x="10466" y="548"/>
                      </a:lnTo>
                      <a:cubicBezTo>
                        <a:pt x="10454" y="370"/>
                        <a:pt x="10442" y="179"/>
                        <a:pt x="10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8"/>
                <p:cNvSpPr/>
                <p:nvPr/>
              </p:nvSpPr>
              <p:spPr>
                <a:xfrm>
                  <a:off x="3330360" y="3809736"/>
                  <a:ext cx="213859" cy="11083"/>
                </a:xfrm>
                <a:custGeom>
                  <a:avLst/>
                  <a:gdLst/>
                  <a:ahLst/>
                  <a:cxnLst/>
                  <a:rect l="l" t="t" r="r" b="b"/>
                  <a:pathLst>
                    <a:path w="10574" h="548" extrusionOk="0">
                      <a:moveTo>
                        <a:pt x="25" y="0"/>
                      </a:moveTo>
                      <a:lnTo>
                        <a:pt x="1" y="548"/>
                      </a:lnTo>
                      <a:lnTo>
                        <a:pt x="10574" y="548"/>
                      </a:lnTo>
                      <a:lnTo>
                        <a:pt x="105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8"/>
                <p:cNvSpPr/>
                <p:nvPr/>
              </p:nvSpPr>
              <p:spPr>
                <a:xfrm>
                  <a:off x="3329167" y="3834289"/>
                  <a:ext cx="216488" cy="11104"/>
                </a:xfrm>
                <a:custGeom>
                  <a:avLst/>
                  <a:gdLst/>
                  <a:ahLst/>
                  <a:cxnLst/>
                  <a:rect l="l" t="t" r="r" b="b"/>
                  <a:pathLst>
                    <a:path w="10704" h="549" extrusionOk="0">
                      <a:moveTo>
                        <a:pt x="36" y="1"/>
                      </a:moveTo>
                      <a:cubicBezTo>
                        <a:pt x="24" y="191"/>
                        <a:pt x="12" y="370"/>
                        <a:pt x="0" y="548"/>
                      </a:cubicBezTo>
                      <a:lnTo>
                        <a:pt x="10704" y="548"/>
                      </a:lnTo>
                      <a:cubicBezTo>
                        <a:pt x="10692" y="370"/>
                        <a:pt x="10680" y="179"/>
                        <a:pt x="106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8"/>
                <p:cNvSpPr/>
                <p:nvPr/>
              </p:nvSpPr>
              <p:spPr>
                <a:xfrm>
                  <a:off x="3327954" y="3858862"/>
                  <a:ext cx="218915" cy="11083"/>
                </a:xfrm>
                <a:custGeom>
                  <a:avLst/>
                  <a:gdLst/>
                  <a:ahLst/>
                  <a:cxnLst/>
                  <a:rect l="l" t="t" r="r" b="b"/>
                  <a:pathLst>
                    <a:path w="10824" h="548" extrusionOk="0">
                      <a:moveTo>
                        <a:pt x="25" y="0"/>
                      </a:moveTo>
                      <a:cubicBezTo>
                        <a:pt x="13" y="191"/>
                        <a:pt x="1" y="369"/>
                        <a:pt x="1" y="548"/>
                      </a:cubicBezTo>
                      <a:lnTo>
                        <a:pt x="10823" y="548"/>
                      </a:lnTo>
                      <a:cubicBezTo>
                        <a:pt x="10812" y="369"/>
                        <a:pt x="10800" y="191"/>
                        <a:pt x="10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8"/>
                <p:cNvSpPr/>
                <p:nvPr/>
              </p:nvSpPr>
              <p:spPr>
                <a:xfrm>
                  <a:off x="3326518" y="3883415"/>
                  <a:ext cx="221787" cy="11104"/>
                </a:xfrm>
                <a:custGeom>
                  <a:avLst/>
                  <a:gdLst/>
                  <a:ahLst/>
                  <a:cxnLst/>
                  <a:rect l="l" t="t" r="r" b="b"/>
                  <a:pathLst>
                    <a:path w="10966" h="549" extrusionOk="0">
                      <a:moveTo>
                        <a:pt x="36" y="0"/>
                      </a:moveTo>
                      <a:cubicBezTo>
                        <a:pt x="24" y="191"/>
                        <a:pt x="12" y="370"/>
                        <a:pt x="0" y="548"/>
                      </a:cubicBezTo>
                      <a:lnTo>
                        <a:pt x="10966" y="548"/>
                      </a:lnTo>
                      <a:lnTo>
                        <a:pt x="109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8"/>
                <p:cNvSpPr/>
                <p:nvPr/>
              </p:nvSpPr>
              <p:spPr>
                <a:xfrm>
                  <a:off x="3325062" y="3908211"/>
                  <a:ext cx="224942" cy="11104"/>
                </a:xfrm>
                <a:custGeom>
                  <a:avLst/>
                  <a:gdLst/>
                  <a:ahLst/>
                  <a:cxnLst/>
                  <a:rect l="l" t="t" r="r" b="b"/>
                  <a:pathLst>
                    <a:path w="11122" h="549" extrusionOk="0">
                      <a:moveTo>
                        <a:pt x="37" y="1"/>
                      </a:moveTo>
                      <a:cubicBezTo>
                        <a:pt x="25" y="179"/>
                        <a:pt x="13" y="358"/>
                        <a:pt x="1" y="548"/>
                      </a:cubicBezTo>
                      <a:lnTo>
                        <a:pt x="11121" y="548"/>
                      </a:lnTo>
                      <a:cubicBezTo>
                        <a:pt x="11109" y="358"/>
                        <a:pt x="11097" y="179"/>
                        <a:pt x="110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8"/>
                <p:cNvSpPr/>
                <p:nvPr/>
              </p:nvSpPr>
              <p:spPr>
                <a:xfrm>
                  <a:off x="3323383" y="3932785"/>
                  <a:ext cx="227814" cy="11083"/>
                </a:xfrm>
                <a:custGeom>
                  <a:avLst/>
                  <a:gdLst/>
                  <a:ahLst/>
                  <a:cxnLst/>
                  <a:rect l="l" t="t" r="r" b="b"/>
                  <a:pathLst>
                    <a:path w="11264" h="548" extrusionOk="0">
                      <a:moveTo>
                        <a:pt x="36" y="0"/>
                      </a:moveTo>
                      <a:lnTo>
                        <a:pt x="0" y="548"/>
                      </a:lnTo>
                      <a:lnTo>
                        <a:pt x="11264" y="548"/>
                      </a:lnTo>
                      <a:lnTo>
                        <a:pt x="112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8"/>
                <p:cNvSpPr/>
                <p:nvPr/>
              </p:nvSpPr>
              <p:spPr>
                <a:xfrm>
                  <a:off x="3321947" y="3957338"/>
                  <a:ext cx="230949" cy="11104"/>
                </a:xfrm>
                <a:custGeom>
                  <a:avLst/>
                  <a:gdLst/>
                  <a:ahLst/>
                  <a:cxnLst/>
                  <a:rect l="l" t="t" r="r" b="b"/>
                  <a:pathLst>
                    <a:path w="11419" h="549" extrusionOk="0">
                      <a:moveTo>
                        <a:pt x="36" y="1"/>
                      </a:moveTo>
                      <a:lnTo>
                        <a:pt x="0" y="548"/>
                      </a:lnTo>
                      <a:lnTo>
                        <a:pt x="11418" y="548"/>
                      </a:lnTo>
                      <a:cubicBezTo>
                        <a:pt x="11406" y="370"/>
                        <a:pt x="11394" y="179"/>
                        <a:pt x="11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8"/>
                <p:cNvSpPr/>
                <p:nvPr/>
              </p:nvSpPr>
              <p:spPr>
                <a:xfrm>
                  <a:off x="3320248" y="3982154"/>
                  <a:ext cx="234327" cy="11083"/>
                </a:xfrm>
                <a:custGeom>
                  <a:avLst/>
                  <a:gdLst/>
                  <a:ahLst/>
                  <a:cxnLst/>
                  <a:rect l="l" t="t" r="r" b="b"/>
                  <a:pathLst>
                    <a:path w="11586" h="548" extrusionOk="0">
                      <a:moveTo>
                        <a:pt x="48" y="0"/>
                      </a:moveTo>
                      <a:cubicBezTo>
                        <a:pt x="25" y="179"/>
                        <a:pt x="13" y="357"/>
                        <a:pt x="1" y="548"/>
                      </a:cubicBezTo>
                      <a:lnTo>
                        <a:pt x="11585" y="548"/>
                      </a:lnTo>
                      <a:cubicBezTo>
                        <a:pt x="11574" y="357"/>
                        <a:pt x="11562" y="179"/>
                        <a:pt x="11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8"/>
                <p:cNvSpPr/>
                <p:nvPr/>
              </p:nvSpPr>
              <p:spPr>
                <a:xfrm>
                  <a:off x="3318327" y="4006464"/>
                  <a:ext cx="237927" cy="11104"/>
                </a:xfrm>
                <a:custGeom>
                  <a:avLst/>
                  <a:gdLst/>
                  <a:ahLst/>
                  <a:cxnLst/>
                  <a:rect l="l" t="t" r="r" b="b"/>
                  <a:pathLst>
                    <a:path w="11764" h="549" extrusionOk="0">
                      <a:moveTo>
                        <a:pt x="48" y="1"/>
                      </a:moveTo>
                      <a:lnTo>
                        <a:pt x="0" y="548"/>
                      </a:lnTo>
                      <a:lnTo>
                        <a:pt x="11764" y="548"/>
                      </a:lnTo>
                      <a:lnTo>
                        <a:pt x="117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8"/>
                <p:cNvSpPr/>
                <p:nvPr/>
              </p:nvSpPr>
              <p:spPr>
                <a:xfrm>
                  <a:off x="3316648" y="4031017"/>
                  <a:ext cx="241547" cy="11104"/>
                </a:xfrm>
                <a:custGeom>
                  <a:avLst/>
                  <a:gdLst/>
                  <a:ahLst/>
                  <a:cxnLst/>
                  <a:rect l="l" t="t" r="r" b="b"/>
                  <a:pathLst>
                    <a:path w="11943" h="549" extrusionOk="0">
                      <a:moveTo>
                        <a:pt x="36" y="1"/>
                      </a:moveTo>
                      <a:lnTo>
                        <a:pt x="0" y="549"/>
                      </a:lnTo>
                      <a:lnTo>
                        <a:pt x="11942" y="549"/>
                      </a:lnTo>
                      <a:cubicBezTo>
                        <a:pt x="11930" y="370"/>
                        <a:pt x="11918" y="191"/>
                        <a:pt x="118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8"/>
                <p:cNvSpPr/>
                <p:nvPr/>
              </p:nvSpPr>
              <p:spPr>
                <a:xfrm>
                  <a:off x="3314706" y="4055834"/>
                  <a:ext cx="245410" cy="11083"/>
                </a:xfrm>
                <a:custGeom>
                  <a:avLst/>
                  <a:gdLst/>
                  <a:ahLst/>
                  <a:cxnLst/>
                  <a:rect l="l" t="t" r="r" b="b"/>
                  <a:pathLst>
                    <a:path w="12134" h="548" extrusionOk="0">
                      <a:moveTo>
                        <a:pt x="48" y="0"/>
                      </a:moveTo>
                      <a:cubicBezTo>
                        <a:pt x="25" y="179"/>
                        <a:pt x="13" y="358"/>
                        <a:pt x="1" y="548"/>
                      </a:cubicBezTo>
                      <a:lnTo>
                        <a:pt x="12133" y="548"/>
                      </a:lnTo>
                      <a:cubicBezTo>
                        <a:pt x="12121" y="358"/>
                        <a:pt x="12098" y="179"/>
                        <a:pt x="120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6" name="Google Shape;1686;p38"/>
            <p:cNvGrpSpPr/>
            <p:nvPr/>
          </p:nvGrpSpPr>
          <p:grpSpPr>
            <a:xfrm>
              <a:off x="890388" y="608998"/>
              <a:ext cx="154800" cy="400545"/>
              <a:chOff x="890388" y="614563"/>
              <a:chExt cx="154800" cy="400545"/>
            </a:xfrm>
          </p:grpSpPr>
          <p:sp>
            <p:nvSpPr>
              <p:cNvPr id="1687" name="Google Shape;1687;p38"/>
              <p:cNvSpPr/>
              <p:nvPr/>
            </p:nvSpPr>
            <p:spPr>
              <a:xfrm>
                <a:off x="890388" y="904109"/>
                <a:ext cx="154800" cy="1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8"/>
              <p:cNvSpPr/>
              <p:nvPr/>
            </p:nvSpPr>
            <p:spPr>
              <a:xfrm>
                <a:off x="954375" y="614563"/>
                <a:ext cx="26700" cy="29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89" name="Google Shape;1689;p38"/>
          <p:cNvSpPr txBox="1"/>
          <p:nvPr/>
        </p:nvSpPr>
        <p:spPr>
          <a:xfrm>
            <a:off x="2573314" y="3855975"/>
            <a:ext cx="218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xygen"/>
              <a:ea typeface="Oxygen"/>
              <a:cs typeface="Oxygen"/>
              <a:sym typeface="Oxyge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3"/>
        <p:cNvGrpSpPr/>
        <p:nvPr/>
      </p:nvGrpSpPr>
      <p:grpSpPr>
        <a:xfrm>
          <a:off x="0" y="0"/>
          <a:ext cx="0" cy="0"/>
          <a:chOff x="0" y="0"/>
          <a:chExt cx="0" cy="0"/>
        </a:xfrm>
      </p:grpSpPr>
      <p:sp>
        <p:nvSpPr>
          <p:cNvPr id="2144" name="Google Shape;2144;p58"/>
          <p:cNvSpPr txBox="1"/>
          <p:nvPr/>
        </p:nvSpPr>
        <p:spPr>
          <a:xfrm>
            <a:off x="513875" y="147500"/>
            <a:ext cx="3138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accent1"/>
                </a:solidFill>
                <a:latin typeface="Do Hyeon"/>
                <a:ea typeface="Do Hyeon"/>
                <a:cs typeface="Do Hyeon"/>
                <a:sym typeface="Do Hyeon"/>
              </a:rPr>
              <a:t>1. 주민등록인구 (내국인)</a:t>
            </a:r>
            <a:endParaRPr sz="1900">
              <a:solidFill>
                <a:schemeClr val="accent1"/>
              </a:solidFill>
              <a:latin typeface="Do Hyeon"/>
              <a:ea typeface="Do Hyeon"/>
              <a:cs typeface="Do Hyeon"/>
              <a:sym typeface="Do Hyeon"/>
            </a:endParaRPr>
          </a:p>
        </p:txBody>
      </p:sp>
      <p:sp>
        <p:nvSpPr>
          <p:cNvPr id="2145" name="Google Shape;2145;p58"/>
          <p:cNvSpPr txBox="1"/>
          <p:nvPr/>
        </p:nvSpPr>
        <p:spPr>
          <a:xfrm>
            <a:off x="1328163" y="1712150"/>
            <a:ext cx="483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xygen"/>
              <a:ea typeface="Oxygen"/>
              <a:cs typeface="Oxygen"/>
              <a:sym typeface="Oxygen"/>
            </a:endParaRPr>
          </a:p>
        </p:txBody>
      </p:sp>
      <p:pic>
        <p:nvPicPr>
          <p:cNvPr id="2146" name="Google Shape;2146;p58"/>
          <p:cNvPicPr preferRelativeResize="0"/>
          <p:nvPr/>
        </p:nvPicPr>
        <p:blipFill>
          <a:blip r:embed="rId3">
            <a:alphaModFix/>
          </a:blip>
          <a:stretch>
            <a:fillRect/>
          </a:stretch>
        </p:blipFill>
        <p:spPr>
          <a:xfrm>
            <a:off x="630938" y="721162"/>
            <a:ext cx="7882128" cy="3849624"/>
          </a:xfrm>
          <a:prstGeom prst="rect">
            <a:avLst/>
          </a:prstGeom>
          <a:noFill/>
          <a:ln w="9525" cap="flat" cmpd="sng">
            <a:solidFill>
              <a:srgbClr val="EFEFEF"/>
            </a:solidFill>
            <a:prstDash val="solid"/>
            <a:round/>
            <a:headEnd type="none" w="sm" len="sm"/>
            <a:tailEnd type="none" w="sm" len="sm"/>
          </a:ln>
          <a:effectLst>
            <a:outerShdw blurRad="57150" dist="19050" dir="5400000" algn="bl" rotWithShape="0">
              <a:srgbClr val="000000">
                <a:alpha val="50000"/>
              </a:srgbClr>
            </a:outerShdw>
          </a:effectLst>
        </p:spPr>
      </p:pic>
      <p:sp>
        <p:nvSpPr>
          <p:cNvPr id="2147" name="Google Shape;2147;p58"/>
          <p:cNvSpPr/>
          <p:nvPr/>
        </p:nvSpPr>
        <p:spPr>
          <a:xfrm>
            <a:off x="4926179" y="3904106"/>
            <a:ext cx="174000" cy="392700"/>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8"/>
          <p:cNvSpPr txBox="1"/>
          <p:nvPr/>
        </p:nvSpPr>
        <p:spPr>
          <a:xfrm>
            <a:off x="7993475" y="725100"/>
            <a:ext cx="53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464646"/>
                </a:solidFill>
                <a:latin typeface="Do Hyeon"/>
                <a:ea typeface="Do Hyeon"/>
                <a:cs typeface="Do Hyeon"/>
                <a:sym typeface="Do Hyeon"/>
              </a:rPr>
              <a:t>2019</a:t>
            </a:r>
            <a:endParaRPr>
              <a:solidFill>
                <a:srgbClr val="464646"/>
              </a:solidFill>
              <a:latin typeface="Do Hyeon"/>
              <a:ea typeface="Do Hyeon"/>
              <a:cs typeface="Do Hyeon"/>
              <a:sym typeface="Do Hyeon"/>
            </a:endParaRPr>
          </a:p>
        </p:txBody>
      </p:sp>
      <p:sp>
        <p:nvSpPr>
          <p:cNvPr id="2149" name="Google Shape;2149;p58"/>
          <p:cNvSpPr txBox="1">
            <a:spLocks noGrp="1"/>
          </p:cNvSpPr>
          <p:nvPr>
            <p:ph type="title"/>
          </p:nvPr>
        </p:nvSpPr>
        <p:spPr>
          <a:xfrm>
            <a:off x="6268400" y="0"/>
            <a:ext cx="2875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D</a:t>
            </a:r>
            <a:r>
              <a:rPr lang="en" sz="3000"/>
              <a:t>ata </a:t>
            </a:r>
            <a:r>
              <a:rPr lang="en" sz="3000">
                <a:solidFill>
                  <a:schemeClr val="accent2"/>
                </a:solidFill>
              </a:rPr>
              <a:t>v</a:t>
            </a:r>
            <a:r>
              <a:rPr lang="en" sz="3000"/>
              <a:t>isualization</a:t>
            </a:r>
            <a:endParaRPr sz="3000"/>
          </a:p>
        </p:txBody>
      </p:sp>
      <p:sp>
        <p:nvSpPr>
          <p:cNvPr id="2150" name="Google Shape;2150;p58"/>
          <p:cNvSpPr/>
          <p:nvPr/>
        </p:nvSpPr>
        <p:spPr>
          <a:xfrm>
            <a:off x="6834825" y="3902175"/>
            <a:ext cx="173700" cy="392700"/>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59"/>
          <p:cNvSpPr txBox="1"/>
          <p:nvPr/>
        </p:nvSpPr>
        <p:spPr>
          <a:xfrm>
            <a:off x="513875" y="147500"/>
            <a:ext cx="3138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accent1"/>
                </a:solidFill>
                <a:latin typeface="Do Hyeon"/>
                <a:ea typeface="Do Hyeon"/>
                <a:cs typeface="Do Hyeon"/>
                <a:sym typeface="Do Hyeon"/>
              </a:rPr>
              <a:t>1. 주민등록인구 (내국인)</a:t>
            </a:r>
            <a:endParaRPr sz="1900">
              <a:solidFill>
                <a:schemeClr val="accent1"/>
              </a:solidFill>
              <a:latin typeface="Do Hyeon"/>
              <a:ea typeface="Do Hyeon"/>
              <a:cs typeface="Do Hyeon"/>
              <a:sym typeface="Do Hyeon"/>
            </a:endParaRPr>
          </a:p>
        </p:txBody>
      </p:sp>
      <p:sp>
        <p:nvSpPr>
          <p:cNvPr id="2156" name="Google Shape;2156;p59"/>
          <p:cNvSpPr txBox="1"/>
          <p:nvPr/>
        </p:nvSpPr>
        <p:spPr>
          <a:xfrm>
            <a:off x="1167963" y="1723675"/>
            <a:ext cx="483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xygen"/>
              <a:ea typeface="Oxygen"/>
              <a:cs typeface="Oxygen"/>
              <a:sym typeface="Oxygen"/>
            </a:endParaRPr>
          </a:p>
        </p:txBody>
      </p:sp>
      <p:pic>
        <p:nvPicPr>
          <p:cNvPr id="2157" name="Google Shape;2157;p59"/>
          <p:cNvPicPr preferRelativeResize="0"/>
          <p:nvPr/>
        </p:nvPicPr>
        <p:blipFill>
          <a:blip r:embed="rId3">
            <a:alphaModFix/>
          </a:blip>
          <a:stretch>
            <a:fillRect/>
          </a:stretch>
        </p:blipFill>
        <p:spPr>
          <a:xfrm>
            <a:off x="630939" y="714850"/>
            <a:ext cx="7882128" cy="3849624"/>
          </a:xfrm>
          <a:prstGeom prst="rect">
            <a:avLst/>
          </a:prstGeom>
          <a:noFill/>
          <a:ln w="9525" cap="flat" cmpd="sng">
            <a:solidFill>
              <a:srgbClr val="EFEFEF"/>
            </a:solidFill>
            <a:prstDash val="solid"/>
            <a:round/>
            <a:headEnd type="none" w="sm" len="sm"/>
            <a:tailEnd type="none" w="sm" len="sm"/>
          </a:ln>
          <a:effectLst>
            <a:outerShdw blurRad="57150" dist="19050" dir="5400000" algn="bl" rotWithShape="0">
              <a:srgbClr val="000000">
                <a:alpha val="50000"/>
              </a:srgbClr>
            </a:outerShdw>
          </a:effectLst>
        </p:spPr>
      </p:pic>
      <p:sp>
        <p:nvSpPr>
          <p:cNvPr id="2158" name="Google Shape;2158;p59"/>
          <p:cNvSpPr/>
          <p:nvPr/>
        </p:nvSpPr>
        <p:spPr>
          <a:xfrm>
            <a:off x="3951879" y="3893431"/>
            <a:ext cx="174000" cy="392700"/>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9"/>
          <p:cNvSpPr/>
          <p:nvPr/>
        </p:nvSpPr>
        <p:spPr>
          <a:xfrm>
            <a:off x="3719454" y="3893431"/>
            <a:ext cx="174000" cy="392700"/>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9"/>
          <p:cNvSpPr txBox="1"/>
          <p:nvPr/>
        </p:nvSpPr>
        <p:spPr>
          <a:xfrm>
            <a:off x="7993475" y="725100"/>
            <a:ext cx="53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464646"/>
                </a:solidFill>
                <a:latin typeface="Do Hyeon"/>
                <a:ea typeface="Do Hyeon"/>
                <a:cs typeface="Do Hyeon"/>
                <a:sym typeface="Do Hyeon"/>
              </a:rPr>
              <a:t>2019</a:t>
            </a:r>
            <a:endParaRPr>
              <a:solidFill>
                <a:srgbClr val="464646"/>
              </a:solidFill>
              <a:latin typeface="Do Hyeon"/>
              <a:ea typeface="Do Hyeon"/>
              <a:cs typeface="Do Hyeon"/>
              <a:sym typeface="Do Hyeon"/>
            </a:endParaRPr>
          </a:p>
        </p:txBody>
      </p:sp>
      <p:sp>
        <p:nvSpPr>
          <p:cNvPr id="2161" name="Google Shape;2161;p59"/>
          <p:cNvSpPr txBox="1">
            <a:spLocks noGrp="1"/>
          </p:cNvSpPr>
          <p:nvPr>
            <p:ph type="title"/>
          </p:nvPr>
        </p:nvSpPr>
        <p:spPr>
          <a:xfrm>
            <a:off x="6268400" y="0"/>
            <a:ext cx="2875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D</a:t>
            </a:r>
            <a:r>
              <a:rPr lang="en" sz="3000"/>
              <a:t>ata </a:t>
            </a:r>
            <a:r>
              <a:rPr lang="en" sz="3000">
                <a:solidFill>
                  <a:schemeClr val="accent2"/>
                </a:solidFill>
              </a:rPr>
              <a:t>v</a:t>
            </a:r>
            <a:r>
              <a:rPr lang="en" sz="3000"/>
              <a:t>isualization</a:t>
            </a:r>
            <a:endParaRPr sz="3000"/>
          </a:p>
        </p:txBody>
      </p:sp>
      <p:sp>
        <p:nvSpPr>
          <p:cNvPr id="2162" name="Google Shape;2162;p59"/>
          <p:cNvSpPr/>
          <p:nvPr/>
        </p:nvSpPr>
        <p:spPr>
          <a:xfrm>
            <a:off x="6834825" y="3902175"/>
            <a:ext cx="173700" cy="392700"/>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pic>
        <p:nvPicPr>
          <p:cNvPr id="2167" name="Google Shape;2167;p60"/>
          <p:cNvPicPr preferRelativeResize="0"/>
          <p:nvPr/>
        </p:nvPicPr>
        <p:blipFill>
          <a:blip r:embed="rId3">
            <a:alphaModFix/>
          </a:blip>
          <a:stretch>
            <a:fillRect/>
          </a:stretch>
        </p:blipFill>
        <p:spPr>
          <a:xfrm>
            <a:off x="618625" y="579850"/>
            <a:ext cx="3837676" cy="2062200"/>
          </a:xfrm>
          <a:prstGeom prst="rect">
            <a:avLst/>
          </a:prstGeom>
          <a:noFill/>
          <a:ln w="9525" cap="flat" cmpd="sng">
            <a:solidFill>
              <a:srgbClr val="EFEFEF"/>
            </a:solidFill>
            <a:prstDash val="solid"/>
            <a:round/>
            <a:headEnd type="none" w="sm" len="sm"/>
            <a:tailEnd type="none" w="sm" len="sm"/>
          </a:ln>
        </p:spPr>
      </p:pic>
      <p:sp>
        <p:nvSpPr>
          <p:cNvPr id="2168" name="Google Shape;2168;p60"/>
          <p:cNvSpPr txBox="1"/>
          <p:nvPr/>
        </p:nvSpPr>
        <p:spPr>
          <a:xfrm>
            <a:off x="3926200" y="579850"/>
            <a:ext cx="53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464646"/>
                </a:solidFill>
                <a:latin typeface="Do Hyeon"/>
                <a:ea typeface="Do Hyeon"/>
                <a:cs typeface="Do Hyeon"/>
                <a:sym typeface="Do Hyeon"/>
              </a:rPr>
              <a:t>2017</a:t>
            </a:r>
            <a:endParaRPr>
              <a:solidFill>
                <a:srgbClr val="464646"/>
              </a:solidFill>
              <a:latin typeface="Do Hyeon"/>
              <a:ea typeface="Do Hyeon"/>
              <a:cs typeface="Do Hyeon"/>
              <a:sym typeface="Do Hyeon"/>
            </a:endParaRPr>
          </a:p>
        </p:txBody>
      </p:sp>
      <p:sp>
        <p:nvSpPr>
          <p:cNvPr id="2169" name="Google Shape;2169;p60"/>
          <p:cNvSpPr txBox="1"/>
          <p:nvPr/>
        </p:nvSpPr>
        <p:spPr>
          <a:xfrm>
            <a:off x="5409788" y="3342863"/>
            <a:ext cx="2095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Do Hyeon"/>
                <a:ea typeface="Do Hyeon"/>
                <a:cs typeface="Do Hyeon"/>
                <a:sym typeface="Do Hyeon"/>
              </a:rPr>
              <a:t>👉 외국인 수는 </a:t>
            </a:r>
            <a:br>
              <a:rPr lang="en" sz="1800">
                <a:solidFill>
                  <a:schemeClr val="dk1"/>
                </a:solidFill>
                <a:latin typeface="Do Hyeon"/>
                <a:ea typeface="Do Hyeon"/>
                <a:cs typeface="Do Hyeon"/>
                <a:sym typeface="Do Hyeon"/>
              </a:rPr>
            </a:br>
            <a:r>
              <a:rPr lang="en" sz="1800">
                <a:solidFill>
                  <a:schemeClr val="dk1"/>
                </a:solidFill>
                <a:latin typeface="Do Hyeon"/>
                <a:ea typeface="Do Hyeon"/>
                <a:cs typeface="Do Hyeon"/>
                <a:sym typeface="Do Hyeon"/>
              </a:rPr>
              <a:t>     </a:t>
            </a:r>
            <a:r>
              <a:rPr lang="en" sz="1800">
                <a:solidFill>
                  <a:schemeClr val="accent2"/>
                </a:solidFill>
                <a:latin typeface="Do Hyeon"/>
                <a:ea typeface="Do Hyeon"/>
                <a:cs typeface="Do Hyeon"/>
                <a:sym typeface="Do Hyeon"/>
              </a:rPr>
              <a:t>큰 변화없이 유지</a:t>
            </a:r>
            <a:endParaRPr sz="1800">
              <a:solidFill>
                <a:schemeClr val="accent2"/>
              </a:solidFill>
              <a:latin typeface="Do Hyeon"/>
              <a:ea typeface="Do Hyeon"/>
              <a:cs typeface="Do Hyeon"/>
              <a:sym typeface="Do Hyeon"/>
            </a:endParaRPr>
          </a:p>
        </p:txBody>
      </p:sp>
      <p:sp>
        <p:nvSpPr>
          <p:cNvPr id="2170" name="Google Shape;2170;p60"/>
          <p:cNvSpPr txBox="1"/>
          <p:nvPr/>
        </p:nvSpPr>
        <p:spPr>
          <a:xfrm>
            <a:off x="513875" y="147500"/>
            <a:ext cx="3138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accent1"/>
                </a:solidFill>
                <a:latin typeface="Do Hyeon"/>
                <a:ea typeface="Do Hyeon"/>
                <a:cs typeface="Do Hyeon"/>
                <a:sym typeface="Do Hyeon"/>
              </a:rPr>
              <a:t>1. 주민등록인구 (외국인)</a:t>
            </a:r>
            <a:endParaRPr sz="1900">
              <a:solidFill>
                <a:schemeClr val="accent1"/>
              </a:solidFill>
              <a:latin typeface="Do Hyeon"/>
              <a:ea typeface="Do Hyeon"/>
              <a:cs typeface="Do Hyeon"/>
              <a:sym typeface="Do Hyeon"/>
            </a:endParaRPr>
          </a:p>
        </p:txBody>
      </p:sp>
      <p:pic>
        <p:nvPicPr>
          <p:cNvPr id="2171" name="Google Shape;2171;p60"/>
          <p:cNvPicPr preferRelativeResize="0"/>
          <p:nvPr/>
        </p:nvPicPr>
        <p:blipFill>
          <a:blip r:embed="rId4">
            <a:alphaModFix/>
          </a:blip>
          <a:stretch>
            <a:fillRect/>
          </a:stretch>
        </p:blipFill>
        <p:spPr>
          <a:xfrm>
            <a:off x="618625" y="2740440"/>
            <a:ext cx="3840480" cy="2066544"/>
          </a:xfrm>
          <a:prstGeom prst="rect">
            <a:avLst/>
          </a:prstGeom>
          <a:noFill/>
          <a:ln w="9525" cap="flat" cmpd="sng">
            <a:solidFill>
              <a:srgbClr val="EFEFEF"/>
            </a:solidFill>
            <a:prstDash val="solid"/>
            <a:round/>
            <a:headEnd type="none" w="sm" len="sm"/>
            <a:tailEnd type="none" w="sm" len="sm"/>
          </a:ln>
        </p:spPr>
      </p:pic>
      <p:sp>
        <p:nvSpPr>
          <p:cNvPr id="2172" name="Google Shape;2172;p60"/>
          <p:cNvSpPr txBox="1"/>
          <p:nvPr/>
        </p:nvSpPr>
        <p:spPr>
          <a:xfrm>
            <a:off x="3927600" y="2703450"/>
            <a:ext cx="57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Do Hyeon"/>
                <a:ea typeface="Do Hyeon"/>
                <a:cs typeface="Do Hyeon"/>
                <a:sym typeface="Do Hyeon"/>
              </a:rPr>
              <a:t>2018</a:t>
            </a:r>
            <a:endParaRPr>
              <a:latin typeface="Do Hyeon"/>
              <a:ea typeface="Do Hyeon"/>
              <a:cs typeface="Do Hyeon"/>
              <a:sym typeface="Do Hyeon"/>
            </a:endParaRPr>
          </a:p>
        </p:txBody>
      </p:sp>
      <p:pic>
        <p:nvPicPr>
          <p:cNvPr id="2173" name="Google Shape;2173;p60"/>
          <p:cNvPicPr preferRelativeResize="0"/>
          <p:nvPr/>
        </p:nvPicPr>
        <p:blipFill>
          <a:blip r:embed="rId5">
            <a:alphaModFix/>
          </a:blip>
          <a:stretch>
            <a:fillRect/>
          </a:stretch>
        </p:blipFill>
        <p:spPr>
          <a:xfrm>
            <a:off x="4537305" y="577675"/>
            <a:ext cx="3840480" cy="2066544"/>
          </a:xfrm>
          <a:prstGeom prst="rect">
            <a:avLst/>
          </a:prstGeom>
          <a:noFill/>
          <a:ln w="9525" cap="flat" cmpd="sng">
            <a:solidFill>
              <a:srgbClr val="EFEFEF"/>
            </a:solidFill>
            <a:prstDash val="solid"/>
            <a:round/>
            <a:headEnd type="none" w="sm" len="sm"/>
            <a:tailEnd type="none" w="sm" len="sm"/>
          </a:ln>
        </p:spPr>
      </p:pic>
      <p:sp>
        <p:nvSpPr>
          <p:cNvPr id="2174" name="Google Shape;2174;p60"/>
          <p:cNvSpPr txBox="1"/>
          <p:nvPr/>
        </p:nvSpPr>
        <p:spPr>
          <a:xfrm>
            <a:off x="7847675" y="579850"/>
            <a:ext cx="53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464646"/>
                </a:solidFill>
                <a:latin typeface="Do Hyeon"/>
                <a:ea typeface="Do Hyeon"/>
                <a:cs typeface="Do Hyeon"/>
                <a:sym typeface="Do Hyeon"/>
              </a:rPr>
              <a:t>2019</a:t>
            </a:r>
            <a:endParaRPr>
              <a:solidFill>
                <a:srgbClr val="464646"/>
              </a:solidFill>
              <a:latin typeface="Do Hyeon"/>
              <a:ea typeface="Do Hyeon"/>
              <a:cs typeface="Do Hyeon"/>
              <a:sym typeface="Do Hyeon"/>
            </a:endParaRPr>
          </a:p>
        </p:txBody>
      </p:sp>
      <p:sp>
        <p:nvSpPr>
          <p:cNvPr id="2175" name="Google Shape;2175;p60"/>
          <p:cNvSpPr/>
          <p:nvPr/>
        </p:nvSpPr>
        <p:spPr>
          <a:xfrm rot="-3568823" flipH="1">
            <a:off x="3462507" y="2288884"/>
            <a:ext cx="112832" cy="220782"/>
          </a:xfrm>
          <a:prstGeom prst="roundRect">
            <a:avLst>
              <a:gd name="adj" fmla="val 22979"/>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0"/>
          <p:cNvSpPr/>
          <p:nvPr/>
        </p:nvSpPr>
        <p:spPr>
          <a:xfrm rot="-3568823" flipH="1">
            <a:off x="1778936" y="2302061"/>
            <a:ext cx="112832" cy="194179"/>
          </a:xfrm>
          <a:prstGeom prst="roundRect">
            <a:avLst>
              <a:gd name="adj" fmla="val 22979"/>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0"/>
          <p:cNvSpPr txBox="1">
            <a:spLocks noGrp="1"/>
          </p:cNvSpPr>
          <p:nvPr>
            <p:ph type="title"/>
          </p:nvPr>
        </p:nvSpPr>
        <p:spPr>
          <a:xfrm>
            <a:off x="6268400" y="0"/>
            <a:ext cx="2875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D</a:t>
            </a:r>
            <a:r>
              <a:rPr lang="en" sz="3000"/>
              <a:t>ata </a:t>
            </a:r>
            <a:r>
              <a:rPr lang="en" sz="3000">
                <a:solidFill>
                  <a:schemeClr val="accent2"/>
                </a:solidFill>
              </a:rPr>
              <a:t>v</a:t>
            </a:r>
            <a:r>
              <a:rPr lang="en" sz="3000"/>
              <a:t>isualization</a:t>
            </a:r>
            <a:endParaRPr sz="3000"/>
          </a:p>
        </p:txBody>
      </p:sp>
      <p:sp>
        <p:nvSpPr>
          <p:cNvPr id="2178" name="Google Shape;2178;p60"/>
          <p:cNvSpPr/>
          <p:nvPr/>
        </p:nvSpPr>
        <p:spPr>
          <a:xfrm rot="-3568823" flipH="1">
            <a:off x="7378982" y="2288884"/>
            <a:ext cx="112832" cy="220782"/>
          </a:xfrm>
          <a:prstGeom prst="roundRect">
            <a:avLst>
              <a:gd name="adj" fmla="val 22979"/>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0"/>
          <p:cNvSpPr/>
          <p:nvPr/>
        </p:nvSpPr>
        <p:spPr>
          <a:xfrm rot="-3568823" flipH="1">
            <a:off x="5695411" y="2302061"/>
            <a:ext cx="112832" cy="194179"/>
          </a:xfrm>
          <a:prstGeom prst="roundRect">
            <a:avLst>
              <a:gd name="adj" fmla="val 22979"/>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0"/>
          <p:cNvSpPr/>
          <p:nvPr/>
        </p:nvSpPr>
        <p:spPr>
          <a:xfrm rot="-3568823" flipH="1">
            <a:off x="3462507" y="4454284"/>
            <a:ext cx="112832" cy="220782"/>
          </a:xfrm>
          <a:prstGeom prst="roundRect">
            <a:avLst>
              <a:gd name="adj" fmla="val 22979"/>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0"/>
          <p:cNvSpPr/>
          <p:nvPr/>
        </p:nvSpPr>
        <p:spPr>
          <a:xfrm rot="-3568823" flipH="1">
            <a:off x="1778936" y="4467461"/>
            <a:ext cx="112832" cy="194179"/>
          </a:xfrm>
          <a:prstGeom prst="roundRect">
            <a:avLst>
              <a:gd name="adj" fmla="val 22979"/>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85"/>
        <p:cNvGrpSpPr/>
        <p:nvPr/>
      </p:nvGrpSpPr>
      <p:grpSpPr>
        <a:xfrm>
          <a:off x="0" y="0"/>
          <a:ext cx="0" cy="0"/>
          <a:chOff x="0" y="0"/>
          <a:chExt cx="0" cy="0"/>
        </a:xfrm>
      </p:grpSpPr>
      <p:sp>
        <p:nvSpPr>
          <p:cNvPr id="2186" name="Google Shape;2186;p61"/>
          <p:cNvSpPr txBox="1"/>
          <p:nvPr/>
        </p:nvSpPr>
        <p:spPr>
          <a:xfrm>
            <a:off x="585175" y="95700"/>
            <a:ext cx="3138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accent1"/>
                </a:solidFill>
                <a:latin typeface="Do Hyeon"/>
                <a:ea typeface="Do Hyeon"/>
                <a:cs typeface="Do Hyeon"/>
                <a:sym typeface="Do Hyeon"/>
              </a:rPr>
              <a:t>2. 가구유형</a:t>
            </a:r>
            <a:endParaRPr sz="1900">
              <a:solidFill>
                <a:schemeClr val="accent1"/>
              </a:solidFill>
              <a:latin typeface="Do Hyeon"/>
              <a:ea typeface="Do Hyeon"/>
              <a:cs typeface="Do Hyeon"/>
              <a:sym typeface="Do Hyeon"/>
            </a:endParaRPr>
          </a:p>
        </p:txBody>
      </p:sp>
      <p:sp>
        <p:nvSpPr>
          <p:cNvPr id="2187" name="Google Shape;2187;p61"/>
          <p:cNvSpPr txBox="1"/>
          <p:nvPr/>
        </p:nvSpPr>
        <p:spPr>
          <a:xfrm>
            <a:off x="1227575" y="1665825"/>
            <a:ext cx="483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xygen"/>
              <a:ea typeface="Oxygen"/>
              <a:cs typeface="Oxygen"/>
              <a:sym typeface="Oxygen"/>
            </a:endParaRPr>
          </a:p>
        </p:txBody>
      </p:sp>
      <p:pic>
        <p:nvPicPr>
          <p:cNvPr id="2188" name="Google Shape;2188;p61"/>
          <p:cNvPicPr preferRelativeResize="0"/>
          <p:nvPr/>
        </p:nvPicPr>
        <p:blipFill>
          <a:blip r:embed="rId3">
            <a:alphaModFix/>
          </a:blip>
          <a:stretch>
            <a:fillRect/>
          </a:stretch>
        </p:blipFill>
        <p:spPr>
          <a:xfrm>
            <a:off x="621812" y="601488"/>
            <a:ext cx="7900376" cy="4245325"/>
          </a:xfrm>
          <a:prstGeom prst="rect">
            <a:avLst/>
          </a:prstGeom>
          <a:noFill/>
          <a:ln w="9525" cap="flat" cmpd="sng">
            <a:solidFill>
              <a:srgbClr val="EFEFEF"/>
            </a:solidFill>
            <a:prstDash val="solid"/>
            <a:round/>
            <a:headEnd type="none" w="sm" len="sm"/>
            <a:tailEnd type="none" w="sm" len="sm"/>
          </a:ln>
          <a:effectLst>
            <a:outerShdw blurRad="57150" dist="19050" dir="5400000" algn="bl" rotWithShape="0">
              <a:srgbClr val="000000">
                <a:alpha val="50000"/>
              </a:srgbClr>
            </a:outerShdw>
          </a:effectLst>
        </p:spPr>
      </p:pic>
      <p:sp>
        <p:nvSpPr>
          <p:cNvPr id="2189" name="Google Shape;2189;p61"/>
          <p:cNvSpPr/>
          <p:nvPr/>
        </p:nvSpPr>
        <p:spPr>
          <a:xfrm rot="-3575206" flipH="1">
            <a:off x="6746783" y="4165328"/>
            <a:ext cx="149931" cy="352445"/>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1"/>
          <p:cNvSpPr txBox="1"/>
          <p:nvPr/>
        </p:nvSpPr>
        <p:spPr>
          <a:xfrm>
            <a:off x="3160850" y="648900"/>
            <a:ext cx="3313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latin typeface="Do Hyeon"/>
                <a:ea typeface="Do Hyeon"/>
                <a:cs typeface="Do Hyeon"/>
                <a:sym typeface="Do Hyeon"/>
              </a:rPr>
              <a:t>👉 </a:t>
            </a:r>
            <a:r>
              <a:rPr lang="en">
                <a:solidFill>
                  <a:schemeClr val="dk1"/>
                </a:solidFill>
                <a:latin typeface="Do Hyeon"/>
                <a:ea typeface="Do Hyeon"/>
                <a:cs typeface="Do Hyeon"/>
                <a:sym typeface="Do Hyeon"/>
              </a:rPr>
              <a:t>2017/2018/2019 구별 3개년 데이터</a:t>
            </a:r>
            <a:endParaRPr>
              <a:solidFill>
                <a:schemeClr val="dk1"/>
              </a:solidFill>
              <a:latin typeface="Do Hyeon"/>
              <a:ea typeface="Do Hyeon"/>
              <a:cs typeface="Do Hyeon"/>
              <a:sym typeface="Do Hyeon"/>
            </a:endParaRPr>
          </a:p>
          <a:p>
            <a:pPr marL="0" lvl="0" indent="0" algn="l" rtl="0">
              <a:spcBef>
                <a:spcPts val="0"/>
              </a:spcBef>
              <a:spcAft>
                <a:spcPts val="0"/>
              </a:spcAft>
              <a:buNone/>
            </a:pPr>
            <a:r>
              <a:rPr lang="en" sz="1500">
                <a:solidFill>
                  <a:schemeClr val="dk1"/>
                </a:solidFill>
                <a:latin typeface="Do Hyeon"/>
                <a:ea typeface="Do Hyeon"/>
                <a:cs typeface="Do Hyeon"/>
                <a:sym typeface="Do Hyeon"/>
              </a:rPr>
              <a:t>👉 </a:t>
            </a:r>
            <a:r>
              <a:rPr lang="en">
                <a:solidFill>
                  <a:schemeClr val="dk1"/>
                </a:solidFill>
                <a:latin typeface="Do Hyeon"/>
                <a:ea typeface="Do Hyeon"/>
                <a:cs typeface="Do Hyeon"/>
                <a:sym typeface="Do Hyeon"/>
              </a:rPr>
              <a:t>1인 가구수 ~ 7인 이상 가구 수</a:t>
            </a:r>
            <a:endParaRPr>
              <a:solidFill>
                <a:schemeClr val="dk1"/>
              </a:solidFill>
              <a:latin typeface="Do Hyeon"/>
              <a:ea typeface="Do Hyeon"/>
              <a:cs typeface="Do Hyeon"/>
              <a:sym typeface="Do Hyeon"/>
            </a:endParaRPr>
          </a:p>
        </p:txBody>
      </p:sp>
      <p:sp>
        <p:nvSpPr>
          <p:cNvPr id="2191" name="Google Shape;2191;p61"/>
          <p:cNvSpPr/>
          <p:nvPr/>
        </p:nvSpPr>
        <p:spPr>
          <a:xfrm rot="-3575206" flipH="1">
            <a:off x="5426433" y="4165328"/>
            <a:ext cx="149931" cy="352445"/>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1"/>
          <p:cNvSpPr/>
          <p:nvPr/>
        </p:nvSpPr>
        <p:spPr>
          <a:xfrm rot="-3575206" flipH="1">
            <a:off x="7279633" y="4165328"/>
            <a:ext cx="149931" cy="352445"/>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1"/>
          <p:cNvSpPr txBox="1"/>
          <p:nvPr/>
        </p:nvSpPr>
        <p:spPr>
          <a:xfrm>
            <a:off x="7917275" y="648900"/>
            <a:ext cx="53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464646"/>
                </a:solidFill>
                <a:latin typeface="Do Hyeon"/>
                <a:ea typeface="Do Hyeon"/>
                <a:cs typeface="Do Hyeon"/>
                <a:sym typeface="Do Hyeon"/>
              </a:rPr>
              <a:t>2017</a:t>
            </a:r>
            <a:endParaRPr>
              <a:solidFill>
                <a:srgbClr val="464646"/>
              </a:solidFill>
              <a:latin typeface="Do Hyeon"/>
              <a:ea typeface="Do Hyeon"/>
              <a:cs typeface="Do Hyeon"/>
              <a:sym typeface="Do Hyeon"/>
            </a:endParaRPr>
          </a:p>
        </p:txBody>
      </p:sp>
      <p:sp>
        <p:nvSpPr>
          <p:cNvPr id="2194" name="Google Shape;2194;p61"/>
          <p:cNvSpPr txBox="1">
            <a:spLocks noGrp="1"/>
          </p:cNvSpPr>
          <p:nvPr>
            <p:ph type="title"/>
          </p:nvPr>
        </p:nvSpPr>
        <p:spPr>
          <a:xfrm>
            <a:off x="6268400" y="0"/>
            <a:ext cx="2875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D</a:t>
            </a:r>
            <a:r>
              <a:rPr lang="en" sz="3000"/>
              <a:t>ata </a:t>
            </a:r>
            <a:r>
              <a:rPr lang="en" sz="3000">
                <a:solidFill>
                  <a:schemeClr val="accent2"/>
                </a:solidFill>
              </a:rPr>
              <a:t>v</a:t>
            </a:r>
            <a:r>
              <a:rPr lang="en" sz="3000"/>
              <a:t>isualization</a:t>
            </a:r>
            <a:endParaRPr sz="3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199" name="Google Shape;2199;p62"/>
          <p:cNvSpPr txBox="1"/>
          <p:nvPr/>
        </p:nvSpPr>
        <p:spPr>
          <a:xfrm>
            <a:off x="585175" y="95700"/>
            <a:ext cx="3138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accent1"/>
                </a:solidFill>
                <a:latin typeface="Do Hyeon"/>
                <a:ea typeface="Do Hyeon"/>
                <a:cs typeface="Do Hyeon"/>
                <a:sym typeface="Do Hyeon"/>
              </a:rPr>
              <a:t>2. 가구유형</a:t>
            </a:r>
            <a:endParaRPr sz="1900">
              <a:solidFill>
                <a:schemeClr val="accent1"/>
              </a:solidFill>
              <a:latin typeface="Do Hyeon"/>
              <a:ea typeface="Do Hyeon"/>
              <a:cs typeface="Do Hyeon"/>
              <a:sym typeface="Do Hyeon"/>
            </a:endParaRPr>
          </a:p>
        </p:txBody>
      </p:sp>
      <p:sp>
        <p:nvSpPr>
          <p:cNvPr id="2200" name="Google Shape;2200;p62"/>
          <p:cNvSpPr txBox="1"/>
          <p:nvPr/>
        </p:nvSpPr>
        <p:spPr>
          <a:xfrm>
            <a:off x="1227575" y="1665825"/>
            <a:ext cx="483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xygen"/>
              <a:ea typeface="Oxygen"/>
              <a:cs typeface="Oxygen"/>
              <a:sym typeface="Oxygen"/>
            </a:endParaRPr>
          </a:p>
        </p:txBody>
      </p:sp>
      <p:pic>
        <p:nvPicPr>
          <p:cNvPr id="2201" name="Google Shape;2201;p62"/>
          <p:cNvPicPr preferRelativeResize="0"/>
          <p:nvPr/>
        </p:nvPicPr>
        <p:blipFill>
          <a:blip r:embed="rId3">
            <a:alphaModFix/>
          </a:blip>
          <a:stretch>
            <a:fillRect/>
          </a:stretch>
        </p:blipFill>
        <p:spPr>
          <a:xfrm>
            <a:off x="621792" y="602742"/>
            <a:ext cx="7900415" cy="4242816"/>
          </a:xfrm>
          <a:prstGeom prst="rect">
            <a:avLst/>
          </a:prstGeom>
          <a:noFill/>
          <a:ln w="9525" cap="flat" cmpd="sng">
            <a:solidFill>
              <a:srgbClr val="EFEFEF"/>
            </a:solidFill>
            <a:prstDash val="solid"/>
            <a:round/>
            <a:headEnd type="none" w="sm" len="sm"/>
            <a:tailEnd type="none" w="sm" len="sm"/>
          </a:ln>
          <a:effectLst>
            <a:outerShdw blurRad="57150" dist="19050" dir="5400000" algn="bl" rotWithShape="0">
              <a:srgbClr val="000000">
                <a:alpha val="50000"/>
              </a:srgbClr>
            </a:outerShdw>
          </a:effectLst>
        </p:spPr>
      </p:pic>
      <p:sp>
        <p:nvSpPr>
          <p:cNvPr id="2202" name="Google Shape;2202;p62"/>
          <p:cNvSpPr txBox="1"/>
          <p:nvPr/>
        </p:nvSpPr>
        <p:spPr>
          <a:xfrm>
            <a:off x="7917275" y="648900"/>
            <a:ext cx="53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464646"/>
                </a:solidFill>
                <a:latin typeface="Do Hyeon"/>
                <a:ea typeface="Do Hyeon"/>
                <a:cs typeface="Do Hyeon"/>
                <a:sym typeface="Do Hyeon"/>
              </a:rPr>
              <a:t>2017</a:t>
            </a:r>
            <a:endParaRPr>
              <a:solidFill>
                <a:srgbClr val="464646"/>
              </a:solidFill>
              <a:latin typeface="Do Hyeon"/>
              <a:ea typeface="Do Hyeon"/>
              <a:cs typeface="Do Hyeon"/>
              <a:sym typeface="Do Hyeon"/>
            </a:endParaRPr>
          </a:p>
        </p:txBody>
      </p:sp>
      <p:sp>
        <p:nvSpPr>
          <p:cNvPr id="2203" name="Google Shape;2203;p62"/>
          <p:cNvSpPr/>
          <p:nvPr/>
        </p:nvSpPr>
        <p:spPr>
          <a:xfrm rot="-3575206" flipH="1">
            <a:off x="5426433" y="4165328"/>
            <a:ext cx="149931" cy="352445"/>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2"/>
          <p:cNvSpPr/>
          <p:nvPr/>
        </p:nvSpPr>
        <p:spPr>
          <a:xfrm rot="-3575206" flipH="1">
            <a:off x="6758583" y="4165328"/>
            <a:ext cx="149931" cy="352445"/>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2"/>
          <p:cNvSpPr/>
          <p:nvPr/>
        </p:nvSpPr>
        <p:spPr>
          <a:xfrm rot="-3575206" flipH="1">
            <a:off x="7535658" y="4165328"/>
            <a:ext cx="149931" cy="352445"/>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2"/>
          <p:cNvSpPr txBox="1">
            <a:spLocks noGrp="1"/>
          </p:cNvSpPr>
          <p:nvPr>
            <p:ph type="title"/>
          </p:nvPr>
        </p:nvSpPr>
        <p:spPr>
          <a:xfrm>
            <a:off x="6268400" y="0"/>
            <a:ext cx="2875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D</a:t>
            </a:r>
            <a:r>
              <a:rPr lang="en" sz="3000"/>
              <a:t>ata </a:t>
            </a:r>
            <a:r>
              <a:rPr lang="en" sz="3000">
                <a:solidFill>
                  <a:schemeClr val="accent2"/>
                </a:solidFill>
              </a:rPr>
              <a:t>v</a:t>
            </a:r>
            <a:r>
              <a:rPr lang="en" sz="3000"/>
              <a:t>isualization</a:t>
            </a:r>
            <a:endParaRPr sz="3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sp>
        <p:nvSpPr>
          <p:cNvPr id="2211" name="Google Shape;2211;p63"/>
          <p:cNvSpPr txBox="1"/>
          <p:nvPr/>
        </p:nvSpPr>
        <p:spPr>
          <a:xfrm>
            <a:off x="585175" y="95700"/>
            <a:ext cx="3138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accent1"/>
                </a:solidFill>
                <a:latin typeface="Do Hyeon"/>
                <a:ea typeface="Do Hyeon"/>
                <a:cs typeface="Do Hyeon"/>
                <a:sym typeface="Do Hyeon"/>
              </a:rPr>
              <a:t>2. 가구유형</a:t>
            </a:r>
            <a:endParaRPr sz="1900">
              <a:solidFill>
                <a:schemeClr val="accent1"/>
              </a:solidFill>
              <a:latin typeface="Do Hyeon"/>
              <a:ea typeface="Do Hyeon"/>
              <a:cs typeface="Do Hyeon"/>
              <a:sym typeface="Do Hyeon"/>
            </a:endParaRPr>
          </a:p>
        </p:txBody>
      </p:sp>
      <p:sp>
        <p:nvSpPr>
          <p:cNvPr id="2212" name="Google Shape;2212;p63"/>
          <p:cNvSpPr txBox="1"/>
          <p:nvPr/>
        </p:nvSpPr>
        <p:spPr>
          <a:xfrm>
            <a:off x="1227575" y="1665825"/>
            <a:ext cx="483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xygen"/>
              <a:ea typeface="Oxygen"/>
              <a:cs typeface="Oxygen"/>
              <a:sym typeface="Oxygen"/>
            </a:endParaRPr>
          </a:p>
        </p:txBody>
      </p:sp>
      <p:pic>
        <p:nvPicPr>
          <p:cNvPr id="2213" name="Google Shape;2213;p63"/>
          <p:cNvPicPr preferRelativeResize="0"/>
          <p:nvPr/>
        </p:nvPicPr>
        <p:blipFill>
          <a:blip r:embed="rId3">
            <a:alphaModFix/>
          </a:blip>
          <a:stretch>
            <a:fillRect/>
          </a:stretch>
        </p:blipFill>
        <p:spPr>
          <a:xfrm>
            <a:off x="621792" y="602742"/>
            <a:ext cx="7900415" cy="4242816"/>
          </a:xfrm>
          <a:prstGeom prst="rect">
            <a:avLst/>
          </a:prstGeom>
          <a:noFill/>
          <a:ln w="9525" cap="flat" cmpd="sng">
            <a:solidFill>
              <a:srgbClr val="EFEFEF"/>
            </a:solidFill>
            <a:prstDash val="solid"/>
            <a:round/>
            <a:headEnd type="none" w="sm" len="sm"/>
            <a:tailEnd type="none" w="sm" len="sm"/>
          </a:ln>
          <a:effectLst>
            <a:outerShdw blurRad="57150" dist="19050" dir="5400000" algn="bl" rotWithShape="0">
              <a:srgbClr val="000000">
                <a:alpha val="50000"/>
              </a:srgbClr>
            </a:outerShdw>
          </a:effectLst>
        </p:spPr>
      </p:pic>
      <p:sp>
        <p:nvSpPr>
          <p:cNvPr id="2214" name="Google Shape;2214;p63"/>
          <p:cNvSpPr/>
          <p:nvPr/>
        </p:nvSpPr>
        <p:spPr>
          <a:xfrm rot="-3575206" flipH="1">
            <a:off x="7535658" y="4165328"/>
            <a:ext cx="149931" cy="352445"/>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3"/>
          <p:cNvSpPr txBox="1"/>
          <p:nvPr/>
        </p:nvSpPr>
        <p:spPr>
          <a:xfrm>
            <a:off x="7917275" y="648900"/>
            <a:ext cx="53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464646"/>
                </a:solidFill>
                <a:latin typeface="Do Hyeon"/>
                <a:ea typeface="Do Hyeon"/>
                <a:cs typeface="Do Hyeon"/>
                <a:sym typeface="Do Hyeon"/>
              </a:rPr>
              <a:t>2018</a:t>
            </a:r>
            <a:endParaRPr>
              <a:solidFill>
                <a:srgbClr val="464646"/>
              </a:solidFill>
              <a:latin typeface="Do Hyeon"/>
              <a:ea typeface="Do Hyeon"/>
              <a:cs typeface="Do Hyeon"/>
              <a:sym typeface="Do Hyeon"/>
            </a:endParaRPr>
          </a:p>
        </p:txBody>
      </p:sp>
      <p:sp>
        <p:nvSpPr>
          <p:cNvPr id="2216" name="Google Shape;2216;p63"/>
          <p:cNvSpPr txBox="1">
            <a:spLocks noGrp="1"/>
          </p:cNvSpPr>
          <p:nvPr>
            <p:ph type="title"/>
          </p:nvPr>
        </p:nvSpPr>
        <p:spPr>
          <a:xfrm>
            <a:off x="6268400" y="0"/>
            <a:ext cx="2875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D</a:t>
            </a:r>
            <a:r>
              <a:rPr lang="en" sz="3000"/>
              <a:t>ata </a:t>
            </a:r>
            <a:r>
              <a:rPr lang="en" sz="3000">
                <a:solidFill>
                  <a:schemeClr val="accent2"/>
                </a:solidFill>
              </a:rPr>
              <a:t>v</a:t>
            </a:r>
            <a:r>
              <a:rPr lang="en" sz="3000"/>
              <a:t>isualization</a:t>
            </a:r>
            <a:endParaRPr sz="3000"/>
          </a:p>
        </p:txBody>
      </p:sp>
      <p:sp>
        <p:nvSpPr>
          <p:cNvPr id="2217" name="Google Shape;2217;p63"/>
          <p:cNvSpPr/>
          <p:nvPr/>
        </p:nvSpPr>
        <p:spPr>
          <a:xfrm rot="-3575206" flipH="1">
            <a:off x="5411633" y="4165328"/>
            <a:ext cx="149931" cy="352445"/>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3"/>
          <p:cNvSpPr/>
          <p:nvPr/>
        </p:nvSpPr>
        <p:spPr>
          <a:xfrm rot="-3575206" flipH="1">
            <a:off x="4094308" y="4165328"/>
            <a:ext cx="149931" cy="352445"/>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22"/>
        <p:cNvGrpSpPr/>
        <p:nvPr/>
      </p:nvGrpSpPr>
      <p:grpSpPr>
        <a:xfrm>
          <a:off x="0" y="0"/>
          <a:ext cx="0" cy="0"/>
          <a:chOff x="0" y="0"/>
          <a:chExt cx="0" cy="0"/>
        </a:xfrm>
      </p:grpSpPr>
      <p:sp>
        <p:nvSpPr>
          <p:cNvPr id="2223" name="Google Shape;2223;p64"/>
          <p:cNvSpPr txBox="1"/>
          <p:nvPr/>
        </p:nvSpPr>
        <p:spPr>
          <a:xfrm>
            <a:off x="585175" y="95700"/>
            <a:ext cx="3138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accent1"/>
                </a:solidFill>
                <a:latin typeface="Do Hyeon"/>
                <a:ea typeface="Do Hyeon"/>
                <a:cs typeface="Do Hyeon"/>
                <a:sym typeface="Do Hyeon"/>
              </a:rPr>
              <a:t>2. 가구유형</a:t>
            </a:r>
            <a:endParaRPr sz="1900">
              <a:solidFill>
                <a:schemeClr val="accent1"/>
              </a:solidFill>
              <a:latin typeface="Do Hyeon"/>
              <a:ea typeface="Do Hyeon"/>
              <a:cs typeface="Do Hyeon"/>
              <a:sym typeface="Do Hyeon"/>
            </a:endParaRPr>
          </a:p>
        </p:txBody>
      </p:sp>
      <p:sp>
        <p:nvSpPr>
          <p:cNvPr id="2224" name="Google Shape;2224;p64"/>
          <p:cNvSpPr txBox="1"/>
          <p:nvPr/>
        </p:nvSpPr>
        <p:spPr>
          <a:xfrm>
            <a:off x="1227575" y="1665825"/>
            <a:ext cx="483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xygen"/>
              <a:ea typeface="Oxygen"/>
              <a:cs typeface="Oxygen"/>
              <a:sym typeface="Oxygen"/>
            </a:endParaRPr>
          </a:p>
        </p:txBody>
      </p:sp>
      <p:pic>
        <p:nvPicPr>
          <p:cNvPr id="2225" name="Google Shape;2225;p64"/>
          <p:cNvPicPr preferRelativeResize="0"/>
          <p:nvPr/>
        </p:nvPicPr>
        <p:blipFill>
          <a:blip r:embed="rId3">
            <a:alphaModFix/>
          </a:blip>
          <a:stretch>
            <a:fillRect/>
          </a:stretch>
        </p:blipFill>
        <p:spPr>
          <a:xfrm>
            <a:off x="621792" y="602742"/>
            <a:ext cx="7900415" cy="4242816"/>
          </a:xfrm>
          <a:prstGeom prst="rect">
            <a:avLst/>
          </a:prstGeom>
          <a:noFill/>
          <a:ln w="9525" cap="flat" cmpd="sng">
            <a:solidFill>
              <a:srgbClr val="EFEFEF"/>
            </a:solidFill>
            <a:prstDash val="solid"/>
            <a:round/>
            <a:headEnd type="none" w="sm" len="sm"/>
            <a:tailEnd type="none" w="sm" len="sm"/>
          </a:ln>
          <a:effectLst>
            <a:outerShdw blurRad="57150" dist="19050" dir="5400000" algn="bl" rotWithShape="0">
              <a:srgbClr val="000000">
                <a:alpha val="50000"/>
              </a:srgbClr>
            </a:outerShdw>
          </a:effectLst>
        </p:spPr>
      </p:pic>
      <p:sp>
        <p:nvSpPr>
          <p:cNvPr id="2226" name="Google Shape;2226;p64"/>
          <p:cNvSpPr/>
          <p:nvPr/>
        </p:nvSpPr>
        <p:spPr>
          <a:xfrm rot="-3575206" flipH="1">
            <a:off x="7535658" y="4165328"/>
            <a:ext cx="149931" cy="352445"/>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4"/>
          <p:cNvSpPr txBox="1"/>
          <p:nvPr/>
        </p:nvSpPr>
        <p:spPr>
          <a:xfrm>
            <a:off x="7917275" y="648900"/>
            <a:ext cx="53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464646"/>
                </a:solidFill>
                <a:latin typeface="Do Hyeon"/>
                <a:ea typeface="Do Hyeon"/>
                <a:cs typeface="Do Hyeon"/>
                <a:sym typeface="Do Hyeon"/>
              </a:rPr>
              <a:t>2018</a:t>
            </a:r>
            <a:endParaRPr>
              <a:solidFill>
                <a:srgbClr val="464646"/>
              </a:solidFill>
              <a:latin typeface="Do Hyeon"/>
              <a:ea typeface="Do Hyeon"/>
              <a:cs typeface="Do Hyeon"/>
              <a:sym typeface="Do Hyeon"/>
            </a:endParaRPr>
          </a:p>
        </p:txBody>
      </p:sp>
      <p:sp>
        <p:nvSpPr>
          <p:cNvPr id="2228" name="Google Shape;2228;p64"/>
          <p:cNvSpPr txBox="1">
            <a:spLocks noGrp="1"/>
          </p:cNvSpPr>
          <p:nvPr>
            <p:ph type="title"/>
          </p:nvPr>
        </p:nvSpPr>
        <p:spPr>
          <a:xfrm>
            <a:off x="6268400" y="0"/>
            <a:ext cx="2875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D</a:t>
            </a:r>
            <a:r>
              <a:rPr lang="en" sz="3000"/>
              <a:t>ata </a:t>
            </a:r>
            <a:r>
              <a:rPr lang="en" sz="3000">
                <a:solidFill>
                  <a:schemeClr val="accent2"/>
                </a:solidFill>
              </a:rPr>
              <a:t>v</a:t>
            </a:r>
            <a:r>
              <a:rPr lang="en" sz="3000"/>
              <a:t>isualization</a:t>
            </a:r>
            <a:endParaRPr sz="3000"/>
          </a:p>
        </p:txBody>
      </p:sp>
      <p:sp>
        <p:nvSpPr>
          <p:cNvPr id="2229" name="Google Shape;2229;p64"/>
          <p:cNvSpPr/>
          <p:nvPr/>
        </p:nvSpPr>
        <p:spPr>
          <a:xfrm rot="-3575206" flipH="1">
            <a:off x="4094333" y="4165328"/>
            <a:ext cx="149931" cy="352445"/>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4"/>
          <p:cNvSpPr/>
          <p:nvPr/>
        </p:nvSpPr>
        <p:spPr>
          <a:xfrm rot="-3575206" flipH="1">
            <a:off x="5411633" y="4165328"/>
            <a:ext cx="149931" cy="352445"/>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34"/>
        <p:cNvGrpSpPr/>
        <p:nvPr/>
      </p:nvGrpSpPr>
      <p:grpSpPr>
        <a:xfrm>
          <a:off x="0" y="0"/>
          <a:ext cx="0" cy="0"/>
          <a:chOff x="0" y="0"/>
          <a:chExt cx="0" cy="0"/>
        </a:xfrm>
      </p:grpSpPr>
      <p:sp>
        <p:nvSpPr>
          <p:cNvPr id="2235" name="Google Shape;2235;p65"/>
          <p:cNvSpPr txBox="1"/>
          <p:nvPr/>
        </p:nvSpPr>
        <p:spPr>
          <a:xfrm>
            <a:off x="1227575" y="1665825"/>
            <a:ext cx="483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xygen"/>
              <a:ea typeface="Oxygen"/>
              <a:cs typeface="Oxygen"/>
              <a:sym typeface="Oxygen"/>
            </a:endParaRPr>
          </a:p>
        </p:txBody>
      </p:sp>
      <p:pic>
        <p:nvPicPr>
          <p:cNvPr id="2236" name="Google Shape;2236;p65"/>
          <p:cNvPicPr preferRelativeResize="0"/>
          <p:nvPr/>
        </p:nvPicPr>
        <p:blipFill>
          <a:blip r:embed="rId3">
            <a:alphaModFix/>
          </a:blip>
          <a:stretch>
            <a:fillRect/>
          </a:stretch>
        </p:blipFill>
        <p:spPr>
          <a:xfrm>
            <a:off x="621792" y="602742"/>
            <a:ext cx="7900415" cy="4242816"/>
          </a:xfrm>
          <a:prstGeom prst="rect">
            <a:avLst/>
          </a:prstGeom>
          <a:noFill/>
          <a:ln w="9525" cap="flat" cmpd="sng">
            <a:solidFill>
              <a:srgbClr val="EFEFEF"/>
            </a:solidFill>
            <a:prstDash val="solid"/>
            <a:round/>
            <a:headEnd type="none" w="sm" len="sm"/>
            <a:tailEnd type="none" w="sm" len="sm"/>
          </a:ln>
          <a:effectLst>
            <a:outerShdw blurRad="57150" dist="19050" dir="5400000" algn="bl" rotWithShape="0">
              <a:srgbClr val="000000">
                <a:alpha val="50000"/>
              </a:srgbClr>
            </a:outerShdw>
          </a:effectLst>
        </p:spPr>
      </p:pic>
      <p:sp>
        <p:nvSpPr>
          <p:cNvPr id="2237" name="Google Shape;2237;p65"/>
          <p:cNvSpPr txBox="1"/>
          <p:nvPr/>
        </p:nvSpPr>
        <p:spPr>
          <a:xfrm>
            <a:off x="585175" y="95700"/>
            <a:ext cx="3138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accent1"/>
                </a:solidFill>
                <a:latin typeface="Do Hyeon"/>
                <a:ea typeface="Do Hyeon"/>
                <a:cs typeface="Do Hyeon"/>
                <a:sym typeface="Do Hyeon"/>
              </a:rPr>
              <a:t>2. 가구유형</a:t>
            </a:r>
            <a:endParaRPr sz="1900">
              <a:solidFill>
                <a:schemeClr val="accent1"/>
              </a:solidFill>
              <a:latin typeface="Do Hyeon"/>
              <a:ea typeface="Do Hyeon"/>
              <a:cs typeface="Do Hyeon"/>
              <a:sym typeface="Do Hyeon"/>
            </a:endParaRPr>
          </a:p>
        </p:txBody>
      </p:sp>
      <p:sp>
        <p:nvSpPr>
          <p:cNvPr id="2238" name="Google Shape;2238;p65"/>
          <p:cNvSpPr/>
          <p:nvPr/>
        </p:nvSpPr>
        <p:spPr>
          <a:xfrm rot="-3575206" flipH="1">
            <a:off x="7535658" y="4165328"/>
            <a:ext cx="149931" cy="352445"/>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5"/>
          <p:cNvSpPr txBox="1"/>
          <p:nvPr/>
        </p:nvSpPr>
        <p:spPr>
          <a:xfrm>
            <a:off x="7917275" y="648900"/>
            <a:ext cx="53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464646"/>
                </a:solidFill>
                <a:latin typeface="Do Hyeon"/>
                <a:ea typeface="Do Hyeon"/>
                <a:cs typeface="Do Hyeon"/>
                <a:sym typeface="Do Hyeon"/>
              </a:rPr>
              <a:t>2019</a:t>
            </a:r>
            <a:endParaRPr>
              <a:solidFill>
                <a:srgbClr val="464646"/>
              </a:solidFill>
              <a:latin typeface="Do Hyeon"/>
              <a:ea typeface="Do Hyeon"/>
              <a:cs typeface="Do Hyeon"/>
              <a:sym typeface="Do Hyeon"/>
            </a:endParaRPr>
          </a:p>
        </p:txBody>
      </p:sp>
      <p:sp>
        <p:nvSpPr>
          <p:cNvPr id="2240" name="Google Shape;2240;p65"/>
          <p:cNvSpPr txBox="1">
            <a:spLocks noGrp="1"/>
          </p:cNvSpPr>
          <p:nvPr>
            <p:ph type="title"/>
          </p:nvPr>
        </p:nvSpPr>
        <p:spPr>
          <a:xfrm>
            <a:off x="6268400" y="0"/>
            <a:ext cx="2875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D</a:t>
            </a:r>
            <a:r>
              <a:rPr lang="en" sz="3000"/>
              <a:t>ata </a:t>
            </a:r>
            <a:r>
              <a:rPr lang="en" sz="3000">
                <a:solidFill>
                  <a:schemeClr val="accent2"/>
                </a:solidFill>
              </a:rPr>
              <a:t>v</a:t>
            </a:r>
            <a:r>
              <a:rPr lang="en" sz="3000"/>
              <a:t>isualization</a:t>
            </a:r>
            <a:endParaRPr sz="3000"/>
          </a:p>
        </p:txBody>
      </p:sp>
      <p:sp>
        <p:nvSpPr>
          <p:cNvPr id="2241" name="Google Shape;2241;p65"/>
          <p:cNvSpPr/>
          <p:nvPr/>
        </p:nvSpPr>
        <p:spPr>
          <a:xfrm rot="-3575206" flipH="1">
            <a:off x="5426433" y="4165328"/>
            <a:ext cx="149931" cy="352445"/>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5"/>
          <p:cNvSpPr/>
          <p:nvPr/>
        </p:nvSpPr>
        <p:spPr>
          <a:xfrm rot="-3575206" flipH="1">
            <a:off x="4101708" y="4165328"/>
            <a:ext cx="149931" cy="352445"/>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46"/>
        <p:cNvGrpSpPr/>
        <p:nvPr/>
      </p:nvGrpSpPr>
      <p:grpSpPr>
        <a:xfrm>
          <a:off x="0" y="0"/>
          <a:ext cx="0" cy="0"/>
          <a:chOff x="0" y="0"/>
          <a:chExt cx="0" cy="0"/>
        </a:xfrm>
      </p:grpSpPr>
      <p:sp>
        <p:nvSpPr>
          <p:cNvPr id="2247" name="Google Shape;2247;p66"/>
          <p:cNvSpPr txBox="1"/>
          <p:nvPr/>
        </p:nvSpPr>
        <p:spPr>
          <a:xfrm>
            <a:off x="1227575" y="1665825"/>
            <a:ext cx="483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xygen"/>
              <a:ea typeface="Oxygen"/>
              <a:cs typeface="Oxygen"/>
              <a:sym typeface="Oxygen"/>
            </a:endParaRPr>
          </a:p>
        </p:txBody>
      </p:sp>
      <p:pic>
        <p:nvPicPr>
          <p:cNvPr id="2248" name="Google Shape;2248;p66"/>
          <p:cNvPicPr preferRelativeResize="0"/>
          <p:nvPr/>
        </p:nvPicPr>
        <p:blipFill>
          <a:blip r:embed="rId3">
            <a:alphaModFix/>
          </a:blip>
          <a:stretch>
            <a:fillRect/>
          </a:stretch>
        </p:blipFill>
        <p:spPr>
          <a:xfrm>
            <a:off x="621792" y="602742"/>
            <a:ext cx="7900415" cy="4242816"/>
          </a:xfrm>
          <a:prstGeom prst="rect">
            <a:avLst/>
          </a:prstGeom>
          <a:noFill/>
          <a:ln w="9525" cap="flat" cmpd="sng">
            <a:solidFill>
              <a:srgbClr val="EFEFEF"/>
            </a:solidFill>
            <a:prstDash val="solid"/>
            <a:round/>
            <a:headEnd type="none" w="sm" len="sm"/>
            <a:tailEnd type="none" w="sm" len="sm"/>
          </a:ln>
          <a:effectLst>
            <a:outerShdw blurRad="57150" dist="19050" dir="5400000" algn="bl" rotWithShape="0">
              <a:srgbClr val="000000">
                <a:alpha val="50000"/>
              </a:srgbClr>
            </a:outerShdw>
          </a:effectLst>
        </p:spPr>
      </p:pic>
      <p:sp>
        <p:nvSpPr>
          <p:cNvPr id="2249" name="Google Shape;2249;p66"/>
          <p:cNvSpPr txBox="1"/>
          <p:nvPr/>
        </p:nvSpPr>
        <p:spPr>
          <a:xfrm>
            <a:off x="585175" y="95700"/>
            <a:ext cx="3138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accent1"/>
                </a:solidFill>
                <a:latin typeface="Do Hyeon"/>
                <a:ea typeface="Do Hyeon"/>
                <a:cs typeface="Do Hyeon"/>
                <a:sym typeface="Do Hyeon"/>
              </a:rPr>
              <a:t>2. 가구유형</a:t>
            </a:r>
            <a:endParaRPr sz="1900">
              <a:solidFill>
                <a:schemeClr val="accent1"/>
              </a:solidFill>
              <a:latin typeface="Do Hyeon"/>
              <a:ea typeface="Do Hyeon"/>
              <a:cs typeface="Do Hyeon"/>
              <a:sym typeface="Do Hyeon"/>
            </a:endParaRPr>
          </a:p>
        </p:txBody>
      </p:sp>
      <p:sp>
        <p:nvSpPr>
          <p:cNvPr id="2250" name="Google Shape;2250;p66"/>
          <p:cNvSpPr/>
          <p:nvPr/>
        </p:nvSpPr>
        <p:spPr>
          <a:xfrm rot="-3575206" flipH="1">
            <a:off x="7535658" y="4165328"/>
            <a:ext cx="149931" cy="352445"/>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6"/>
          <p:cNvSpPr txBox="1"/>
          <p:nvPr/>
        </p:nvSpPr>
        <p:spPr>
          <a:xfrm>
            <a:off x="7917275" y="648900"/>
            <a:ext cx="53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464646"/>
                </a:solidFill>
                <a:latin typeface="Do Hyeon"/>
                <a:ea typeface="Do Hyeon"/>
                <a:cs typeface="Do Hyeon"/>
                <a:sym typeface="Do Hyeon"/>
              </a:rPr>
              <a:t>2019</a:t>
            </a:r>
            <a:endParaRPr>
              <a:solidFill>
                <a:srgbClr val="464646"/>
              </a:solidFill>
              <a:latin typeface="Do Hyeon"/>
              <a:ea typeface="Do Hyeon"/>
              <a:cs typeface="Do Hyeon"/>
              <a:sym typeface="Do Hyeon"/>
            </a:endParaRPr>
          </a:p>
        </p:txBody>
      </p:sp>
      <p:sp>
        <p:nvSpPr>
          <p:cNvPr id="2252" name="Google Shape;2252;p66"/>
          <p:cNvSpPr txBox="1">
            <a:spLocks noGrp="1"/>
          </p:cNvSpPr>
          <p:nvPr>
            <p:ph type="title"/>
          </p:nvPr>
        </p:nvSpPr>
        <p:spPr>
          <a:xfrm>
            <a:off x="6268400" y="0"/>
            <a:ext cx="2875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D</a:t>
            </a:r>
            <a:r>
              <a:rPr lang="en" sz="3000"/>
              <a:t>ata </a:t>
            </a:r>
            <a:r>
              <a:rPr lang="en" sz="3000">
                <a:solidFill>
                  <a:schemeClr val="accent2"/>
                </a:solidFill>
              </a:rPr>
              <a:t>v</a:t>
            </a:r>
            <a:r>
              <a:rPr lang="en" sz="3000"/>
              <a:t>isualization</a:t>
            </a:r>
            <a:endParaRPr sz="3000"/>
          </a:p>
        </p:txBody>
      </p:sp>
      <p:sp>
        <p:nvSpPr>
          <p:cNvPr id="2253" name="Google Shape;2253;p66"/>
          <p:cNvSpPr/>
          <p:nvPr/>
        </p:nvSpPr>
        <p:spPr>
          <a:xfrm rot="-3575206" flipH="1">
            <a:off x="5426433" y="4165328"/>
            <a:ext cx="149931" cy="352445"/>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6"/>
          <p:cNvSpPr/>
          <p:nvPr/>
        </p:nvSpPr>
        <p:spPr>
          <a:xfrm rot="-3575206" flipH="1">
            <a:off x="4368133" y="4165328"/>
            <a:ext cx="149931" cy="352445"/>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58"/>
        <p:cNvGrpSpPr/>
        <p:nvPr/>
      </p:nvGrpSpPr>
      <p:grpSpPr>
        <a:xfrm>
          <a:off x="0" y="0"/>
          <a:ext cx="0" cy="0"/>
          <a:chOff x="0" y="0"/>
          <a:chExt cx="0" cy="0"/>
        </a:xfrm>
      </p:grpSpPr>
      <p:sp>
        <p:nvSpPr>
          <p:cNvPr id="2259" name="Google Shape;2259;p67"/>
          <p:cNvSpPr txBox="1"/>
          <p:nvPr/>
        </p:nvSpPr>
        <p:spPr>
          <a:xfrm>
            <a:off x="1227575" y="1665825"/>
            <a:ext cx="483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xygen"/>
              <a:ea typeface="Oxygen"/>
              <a:cs typeface="Oxygen"/>
              <a:sym typeface="Oxygen"/>
            </a:endParaRPr>
          </a:p>
        </p:txBody>
      </p:sp>
      <p:pic>
        <p:nvPicPr>
          <p:cNvPr id="2260" name="Google Shape;2260;p67"/>
          <p:cNvPicPr preferRelativeResize="0"/>
          <p:nvPr/>
        </p:nvPicPr>
        <p:blipFill>
          <a:blip r:embed="rId3">
            <a:alphaModFix/>
          </a:blip>
          <a:stretch>
            <a:fillRect/>
          </a:stretch>
        </p:blipFill>
        <p:spPr>
          <a:xfrm>
            <a:off x="621792" y="602742"/>
            <a:ext cx="7900415" cy="4242816"/>
          </a:xfrm>
          <a:prstGeom prst="rect">
            <a:avLst/>
          </a:prstGeom>
          <a:noFill/>
          <a:ln w="9525" cap="flat" cmpd="sng">
            <a:solidFill>
              <a:srgbClr val="EFEFEF"/>
            </a:solidFill>
            <a:prstDash val="solid"/>
            <a:round/>
            <a:headEnd type="none" w="sm" len="sm"/>
            <a:tailEnd type="none" w="sm" len="sm"/>
          </a:ln>
          <a:effectLst>
            <a:outerShdw blurRad="57150" dist="19050" dir="5400000" algn="bl" rotWithShape="0">
              <a:srgbClr val="000000">
                <a:alpha val="50000"/>
              </a:srgbClr>
            </a:outerShdw>
          </a:effectLst>
        </p:spPr>
      </p:pic>
      <p:sp>
        <p:nvSpPr>
          <p:cNvPr id="2261" name="Google Shape;2261;p67"/>
          <p:cNvSpPr txBox="1"/>
          <p:nvPr/>
        </p:nvSpPr>
        <p:spPr>
          <a:xfrm>
            <a:off x="585175" y="95700"/>
            <a:ext cx="3138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accent1"/>
                </a:solidFill>
                <a:latin typeface="Do Hyeon"/>
                <a:ea typeface="Do Hyeon"/>
                <a:cs typeface="Do Hyeon"/>
                <a:sym typeface="Do Hyeon"/>
              </a:rPr>
              <a:t>2. 가구유형</a:t>
            </a:r>
            <a:endParaRPr sz="1900">
              <a:solidFill>
                <a:schemeClr val="accent1"/>
              </a:solidFill>
              <a:latin typeface="Do Hyeon"/>
              <a:ea typeface="Do Hyeon"/>
              <a:cs typeface="Do Hyeon"/>
              <a:sym typeface="Do Hyeon"/>
            </a:endParaRPr>
          </a:p>
        </p:txBody>
      </p:sp>
      <p:sp>
        <p:nvSpPr>
          <p:cNvPr id="2262" name="Google Shape;2262;p67"/>
          <p:cNvSpPr/>
          <p:nvPr/>
        </p:nvSpPr>
        <p:spPr>
          <a:xfrm rot="-3575206" flipH="1">
            <a:off x="7535658" y="4165328"/>
            <a:ext cx="149931" cy="352445"/>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7"/>
          <p:cNvSpPr txBox="1"/>
          <p:nvPr/>
        </p:nvSpPr>
        <p:spPr>
          <a:xfrm>
            <a:off x="7917275" y="648900"/>
            <a:ext cx="53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464646"/>
                </a:solidFill>
                <a:latin typeface="Do Hyeon"/>
                <a:ea typeface="Do Hyeon"/>
                <a:cs typeface="Do Hyeon"/>
                <a:sym typeface="Do Hyeon"/>
              </a:rPr>
              <a:t>2019</a:t>
            </a:r>
            <a:endParaRPr>
              <a:solidFill>
                <a:srgbClr val="464646"/>
              </a:solidFill>
              <a:latin typeface="Do Hyeon"/>
              <a:ea typeface="Do Hyeon"/>
              <a:cs typeface="Do Hyeon"/>
              <a:sym typeface="Do Hyeon"/>
            </a:endParaRPr>
          </a:p>
        </p:txBody>
      </p:sp>
      <p:sp>
        <p:nvSpPr>
          <p:cNvPr id="2264" name="Google Shape;2264;p67"/>
          <p:cNvSpPr txBox="1">
            <a:spLocks noGrp="1"/>
          </p:cNvSpPr>
          <p:nvPr>
            <p:ph type="title"/>
          </p:nvPr>
        </p:nvSpPr>
        <p:spPr>
          <a:xfrm>
            <a:off x="6268400" y="0"/>
            <a:ext cx="2875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D</a:t>
            </a:r>
            <a:r>
              <a:rPr lang="en" sz="3000"/>
              <a:t>ata </a:t>
            </a:r>
            <a:r>
              <a:rPr lang="en" sz="3000">
                <a:solidFill>
                  <a:schemeClr val="accent2"/>
                </a:solidFill>
              </a:rPr>
              <a:t>v</a:t>
            </a:r>
            <a:r>
              <a:rPr lang="en" sz="3000"/>
              <a:t>isualization</a:t>
            </a:r>
            <a:endParaRPr sz="3000"/>
          </a:p>
        </p:txBody>
      </p:sp>
      <p:sp>
        <p:nvSpPr>
          <p:cNvPr id="2265" name="Google Shape;2265;p67"/>
          <p:cNvSpPr/>
          <p:nvPr/>
        </p:nvSpPr>
        <p:spPr>
          <a:xfrm rot="-3575206" flipH="1">
            <a:off x="4368133" y="4165328"/>
            <a:ext cx="149931" cy="352445"/>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7"/>
          <p:cNvSpPr/>
          <p:nvPr/>
        </p:nvSpPr>
        <p:spPr>
          <a:xfrm rot="-3575206" flipH="1">
            <a:off x="5426433" y="4165328"/>
            <a:ext cx="149931" cy="352445"/>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39"/>
          <p:cNvSpPr txBox="1">
            <a:spLocks noGrp="1"/>
          </p:cNvSpPr>
          <p:nvPr>
            <p:ph type="title"/>
          </p:nvPr>
        </p:nvSpPr>
        <p:spPr>
          <a:xfrm>
            <a:off x="1398900" y="2581348"/>
            <a:ext cx="5211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latin typeface="Do Hyeon"/>
                <a:ea typeface="Do Hyeon"/>
                <a:cs typeface="Do Hyeon"/>
                <a:sym typeface="Do Hyeon"/>
              </a:rPr>
              <a:t>프로젝트 배경</a:t>
            </a:r>
            <a:endParaRPr>
              <a:solidFill>
                <a:schemeClr val="accent1"/>
              </a:solidFill>
              <a:latin typeface="Do Hyeon"/>
              <a:ea typeface="Do Hyeon"/>
              <a:cs typeface="Do Hyeon"/>
              <a:sym typeface="Do Hyeon"/>
            </a:endParaRPr>
          </a:p>
        </p:txBody>
      </p:sp>
      <p:sp>
        <p:nvSpPr>
          <p:cNvPr id="1695" name="Google Shape;1695;p39"/>
          <p:cNvSpPr txBox="1">
            <a:spLocks noGrp="1"/>
          </p:cNvSpPr>
          <p:nvPr>
            <p:ph type="title" idx="2"/>
          </p:nvPr>
        </p:nvSpPr>
        <p:spPr>
          <a:xfrm>
            <a:off x="1398900" y="1088923"/>
            <a:ext cx="2467800" cy="154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1696" name="Google Shape;1696;p39"/>
          <p:cNvGrpSpPr/>
          <p:nvPr/>
        </p:nvGrpSpPr>
        <p:grpSpPr>
          <a:xfrm>
            <a:off x="6571825" y="455097"/>
            <a:ext cx="1312209" cy="1270161"/>
            <a:chOff x="6571825" y="455097"/>
            <a:chExt cx="1312209" cy="1270161"/>
          </a:xfrm>
        </p:grpSpPr>
        <p:sp>
          <p:nvSpPr>
            <p:cNvPr id="1697" name="Google Shape;1697;p39"/>
            <p:cNvSpPr/>
            <p:nvPr/>
          </p:nvSpPr>
          <p:spPr>
            <a:xfrm>
              <a:off x="6638375" y="455097"/>
              <a:ext cx="784719" cy="484770"/>
            </a:xfrm>
            <a:custGeom>
              <a:avLst/>
              <a:gdLst/>
              <a:ahLst/>
              <a:cxnLst/>
              <a:rect l="l" t="t" r="r" b="b"/>
              <a:pathLst>
                <a:path w="29207" h="18043" extrusionOk="0">
                  <a:moveTo>
                    <a:pt x="2471" y="0"/>
                  </a:moveTo>
                  <a:cubicBezTo>
                    <a:pt x="2390" y="0"/>
                    <a:pt x="2310" y="22"/>
                    <a:pt x="2238" y="64"/>
                  </a:cubicBezTo>
                  <a:lnTo>
                    <a:pt x="298" y="1255"/>
                  </a:lnTo>
                  <a:cubicBezTo>
                    <a:pt x="24" y="1422"/>
                    <a:pt x="0" y="1815"/>
                    <a:pt x="262" y="2017"/>
                  </a:cubicBezTo>
                  <a:lnTo>
                    <a:pt x="20074" y="18043"/>
                  </a:lnTo>
                  <a:lnTo>
                    <a:pt x="29206" y="9792"/>
                  </a:lnTo>
                  <a:lnTo>
                    <a:pt x="2631" y="29"/>
                  </a:lnTo>
                  <a:cubicBezTo>
                    <a:pt x="2579" y="10"/>
                    <a:pt x="2525" y="0"/>
                    <a:pt x="2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9"/>
            <p:cNvSpPr/>
            <p:nvPr/>
          </p:nvSpPr>
          <p:spPr>
            <a:xfrm>
              <a:off x="7295743" y="912328"/>
              <a:ext cx="347746" cy="812930"/>
            </a:xfrm>
            <a:custGeom>
              <a:avLst/>
              <a:gdLst/>
              <a:ahLst/>
              <a:cxnLst/>
              <a:rect l="l" t="t" r="r" b="b"/>
              <a:pathLst>
                <a:path w="12943" h="30257" extrusionOk="0">
                  <a:moveTo>
                    <a:pt x="10311" y="1"/>
                  </a:moveTo>
                  <a:lnTo>
                    <a:pt x="0" y="6728"/>
                  </a:lnTo>
                  <a:lnTo>
                    <a:pt x="10406" y="29981"/>
                  </a:lnTo>
                  <a:cubicBezTo>
                    <a:pt x="10487" y="30157"/>
                    <a:pt x="10658" y="30256"/>
                    <a:pt x="10831" y="30256"/>
                  </a:cubicBezTo>
                  <a:cubicBezTo>
                    <a:pt x="10938" y="30256"/>
                    <a:pt x="11046" y="30218"/>
                    <a:pt x="11133" y="30136"/>
                  </a:cubicBezTo>
                  <a:lnTo>
                    <a:pt x="12788" y="28564"/>
                  </a:lnTo>
                  <a:cubicBezTo>
                    <a:pt x="12895" y="28469"/>
                    <a:pt x="12942" y="28338"/>
                    <a:pt x="12942" y="28195"/>
                  </a:cubicBezTo>
                  <a:lnTo>
                    <a:pt x="103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9"/>
            <p:cNvSpPr/>
            <p:nvPr/>
          </p:nvSpPr>
          <p:spPr>
            <a:xfrm>
              <a:off x="6686979" y="527585"/>
              <a:ext cx="1197055" cy="907611"/>
            </a:xfrm>
            <a:custGeom>
              <a:avLst/>
              <a:gdLst/>
              <a:ahLst/>
              <a:cxnLst/>
              <a:rect l="l" t="t" r="r" b="b"/>
              <a:pathLst>
                <a:path w="44554" h="33781" extrusionOk="0">
                  <a:moveTo>
                    <a:pt x="40000" y="1"/>
                  </a:moveTo>
                  <a:cubicBezTo>
                    <a:pt x="37799" y="1"/>
                    <a:pt x="34952" y="750"/>
                    <a:pt x="32588" y="2391"/>
                  </a:cubicBezTo>
                  <a:cubicBezTo>
                    <a:pt x="28564" y="5189"/>
                    <a:pt x="13229" y="19822"/>
                    <a:pt x="2227" y="30097"/>
                  </a:cubicBezTo>
                  <a:cubicBezTo>
                    <a:pt x="0" y="32315"/>
                    <a:pt x="573" y="33781"/>
                    <a:pt x="2116" y="33781"/>
                  </a:cubicBezTo>
                  <a:cubicBezTo>
                    <a:pt x="2759" y="33781"/>
                    <a:pt x="3571" y="33526"/>
                    <a:pt x="4418" y="32966"/>
                  </a:cubicBezTo>
                  <a:cubicBezTo>
                    <a:pt x="7299" y="31049"/>
                    <a:pt x="35696" y="13035"/>
                    <a:pt x="38660" y="10963"/>
                  </a:cubicBezTo>
                  <a:cubicBezTo>
                    <a:pt x="41625" y="8892"/>
                    <a:pt x="44554" y="2700"/>
                    <a:pt x="43280" y="1045"/>
                  </a:cubicBezTo>
                  <a:cubicBezTo>
                    <a:pt x="42756" y="365"/>
                    <a:pt x="41535" y="1"/>
                    <a:pt x="400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9"/>
            <p:cNvSpPr/>
            <p:nvPr/>
          </p:nvSpPr>
          <p:spPr>
            <a:xfrm>
              <a:off x="6571825" y="1128826"/>
              <a:ext cx="288557" cy="216660"/>
            </a:xfrm>
            <a:custGeom>
              <a:avLst/>
              <a:gdLst/>
              <a:ahLst/>
              <a:cxnLst/>
              <a:rect l="l" t="t" r="r" b="b"/>
              <a:pathLst>
                <a:path w="10740" h="8064" extrusionOk="0">
                  <a:moveTo>
                    <a:pt x="1197" y="0"/>
                  </a:moveTo>
                  <a:cubicBezTo>
                    <a:pt x="1170" y="0"/>
                    <a:pt x="1144" y="9"/>
                    <a:pt x="1120" y="27"/>
                  </a:cubicBezTo>
                  <a:lnTo>
                    <a:pt x="143" y="503"/>
                  </a:lnTo>
                  <a:cubicBezTo>
                    <a:pt x="24" y="551"/>
                    <a:pt x="1" y="706"/>
                    <a:pt x="84" y="801"/>
                  </a:cubicBezTo>
                  <a:lnTo>
                    <a:pt x="6704" y="8064"/>
                  </a:lnTo>
                  <a:lnTo>
                    <a:pt x="10740" y="4313"/>
                  </a:lnTo>
                  <a:lnTo>
                    <a:pt x="1274" y="27"/>
                  </a:lnTo>
                  <a:cubicBezTo>
                    <a:pt x="1251" y="9"/>
                    <a:pt x="1224" y="0"/>
                    <a:pt x="1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9"/>
            <p:cNvSpPr/>
            <p:nvPr/>
          </p:nvSpPr>
          <p:spPr>
            <a:xfrm>
              <a:off x="6797028" y="1324986"/>
              <a:ext cx="171818" cy="303307"/>
            </a:xfrm>
            <a:custGeom>
              <a:avLst/>
              <a:gdLst/>
              <a:ahLst/>
              <a:cxnLst/>
              <a:rect l="l" t="t" r="r" b="b"/>
              <a:pathLst>
                <a:path w="6395" h="11289" extrusionOk="0">
                  <a:moveTo>
                    <a:pt x="4668" y="1"/>
                  </a:moveTo>
                  <a:lnTo>
                    <a:pt x="1" y="2942"/>
                  </a:lnTo>
                  <a:lnTo>
                    <a:pt x="5335" y="11205"/>
                  </a:lnTo>
                  <a:cubicBezTo>
                    <a:pt x="5366" y="11262"/>
                    <a:pt x="5425" y="11288"/>
                    <a:pt x="5483" y="11288"/>
                  </a:cubicBezTo>
                  <a:cubicBezTo>
                    <a:pt x="5535" y="11288"/>
                    <a:pt x="5587" y="11268"/>
                    <a:pt x="5620" y="11229"/>
                  </a:cubicBezTo>
                  <a:lnTo>
                    <a:pt x="6347" y="10407"/>
                  </a:lnTo>
                  <a:cubicBezTo>
                    <a:pt x="6382" y="10359"/>
                    <a:pt x="6394" y="10312"/>
                    <a:pt x="6382" y="10252"/>
                  </a:cubicBezTo>
                  <a:lnTo>
                    <a:pt x="46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2" name="Google Shape;1702;p39"/>
            <p:cNvGrpSpPr/>
            <p:nvPr/>
          </p:nvGrpSpPr>
          <p:grpSpPr>
            <a:xfrm>
              <a:off x="6940662" y="560015"/>
              <a:ext cx="868519" cy="702639"/>
              <a:chOff x="6940662" y="560015"/>
              <a:chExt cx="868519" cy="702639"/>
            </a:xfrm>
          </p:grpSpPr>
          <p:sp>
            <p:nvSpPr>
              <p:cNvPr id="1703" name="Google Shape;1703;p39"/>
              <p:cNvSpPr/>
              <p:nvPr/>
            </p:nvSpPr>
            <p:spPr>
              <a:xfrm>
                <a:off x="7775569" y="646501"/>
                <a:ext cx="33611" cy="72972"/>
              </a:xfrm>
              <a:custGeom>
                <a:avLst/>
                <a:gdLst/>
                <a:ahLst/>
                <a:cxnLst/>
                <a:rect l="l" t="t" r="r" b="b"/>
                <a:pathLst>
                  <a:path w="1251" h="2716" extrusionOk="0">
                    <a:moveTo>
                      <a:pt x="1251" y="1"/>
                    </a:moveTo>
                    <a:lnTo>
                      <a:pt x="1" y="965"/>
                    </a:lnTo>
                    <a:cubicBezTo>
                      <a:pt x="227" y="1525"/>
                      <a:pt x="370" y="2120"/>
                      <a:pt x="441" y="2715"/>
                    </a:cubicBezTo>
                    <a:cubicBezTo>
                      <a:pt x="906" y="1882"/>
                      <a:pt x="1179" y="953"/>
                      <a:pt x="1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9"/>
              <p:cNvSpPr/>
              <p:nvPr/>
            </p:nvSpPr>
            <p:spPr>
              <a:xfrm>
                <a:off x="7749991" y="593733"/>
                <a:ext cx="58571" cy="64321"/>
              </a:xfrm>
              <a:custGeom>
                <a:avLst/>
                <a:gdLst/>
                <a:ahLst/>
                <a:cxnLst/>
                <a:rect l="l" t="t" r="r" b="b"/>
                <a:pathLst>
                  <a:path w="2180" h="2394" extrusionOk="0">
                    <a:moveTo>
                      <a:pt x="1703" y="0"/>
                    </a:moveTo>
                    <a:lnTo>
                      <a:pt x="0" y="1310"/>
                    </a:lnTo>
                    <a:cubicBezTo>
                      <a:pt x="274" y="1655"/>
                      <a:pt x="500" y="2012"/>
                      <a:pt x="703" y="2393"/>
                    </a:cubicBezTo>
                    <a:lnTo>
                      <a:pt x="2179" y="1262"/>
                    </a:lnTo>
                    <a:cubicBezTo>
                      <a:pt x="2120" y="810"/>
                      <a:pt x="1953" y="381"/>
                      <a:pt x="17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9"/>
              <p:cNvSpPr/>
              <p:nvPr/>
            </p:nvSpPr>
            <p:spPr>
              <a:xfrm>
                <a:off x="7668744" y="560015"/>
                <a:ext cx="68781" cy="26384"/>
              </a:xfrm>
              <a:custGeom>
                <a:avLst/>
                <a:gdLst/>
                <a:ahLst/>
                <a:cxnLst/>
                <a:rect l="l" t="t" r="r" b="b"/>
                <a:pathLst>
                  <a:path w="2560" h="982" extrusionOk="0">
                    <a:moveTo>
                      <a:pt x="1714" y="0"/>
                    </a:moveTo>
                    <a:cubicBezTo>
                      <a:pt x="1140" y="0"/>
                      <a:pt x="567" y="72"/>
                      <a:pt x="0" y="208"/>
                    </a:cubicBezTo>
                    <a:cubicBezTo>
                      <a:pt x="476" y="422"/>
                      <a:pt x="929" y="684"/>
                      <a:pt x="1345" y="981"/>
                    </a:cubicBezTo>
                    <a:lnTo>
                      <a:pt x="2560" y="53"/>
                    </a:lnTo>
                    <a:cubicBezTo>
                      <a:pt x="2278" y="18"/>
                      <a:pt x="1996" y="0"/>
                      <a:pt x="1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9"/>
              <p:cNvSpPr/>
              <p:nvPr/>
            </p:nvSpPr>
            <p:spPr>
              <a:xfrm>
                <a:off x="7717670" y="565899"/>
                <a:ext cx="68163" cy="51532"/>
              </a:xfrm>
              <a:custGeom>
                <a:avLst/>
                <a:gdLst/>
                <a:ahLst/>
                <a:cxnLst/>
                <a:rect l="l" t="t" r="r" b="b"/>
                <a:pathLst>
                  <a:path w="2537" h="1918" extrusionOk="0">
                    <a:moveTo>
                      <a:pt x="1477" y="0"/>
                    </a:moveTo>
                    <a:lnTo>
                      <a:pt x="1" y="1132"/>
                    </a:lnTo>
                    <a:cubicBezTo>
                      <a:pt x="298" y="1370"/>
                      <a:pt x="572" y="1632"/>
                      <a:pt x="834" y="1917"/>
                    </a:cubicBezTo>
                    <a:lnTo>
                      <a:pt x="2537" y="608"/>
                    </a:lnTo>
                    <a:cubicBezTo>
                      <a:pt x="2227" y="334"/>
                      <a:pt x="1870" y="120"/>
                      <a:pt x="1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9"/>
              <p:cNvSpPr/>
              <p:nvPr/>
            </p:nvSpPr>
            <p:spPr>
              <a:xfrm>
                <a:off x="7371885" y="742472"/>
                <a:ext cx="48308" cy="50887"/>
              </a:xfrm>
              <a:custGeom>
                <a:avLst/>
                <a:gdLst/>
                <a:ahLst/>
                <a:cxnLst/>
                <a:rect l="l" t="t" r="r" b="b"/>
                <a:pathLst>
                  <a:path w="1798" h="1894" extrusionOk="0">
                    <a:moveTo>
                      <a:pt x="1084" y="1"/>
                    </a:moveTo>
                    <a:cubicBezTo>
                      <a:pt x="726" y="310"/>
                      <a:pt x="369" y="644"/>
                      <a:pt x="0" y="977"/>
                    </a:cubicBezTo>
                    <a:lnTo>
                      <a:pt x="714" y="1894"/>
                    </a:lnTo>
                    <a:lnTo>
                      <a:pt x="1798" y="941"/>
                    </a:lnTo>
                    <a:lnTo>
                      <a:pt x="10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9"/>
              <p:cNvSpPr/>
              <p:nvPr/>
            </p:nvSpPr>
            <p:spPr>
              <a:xfrm>
                <a:off x="7335399" y="775734"/>
                <a:ext cx="47690" cy="50269"/>
              </a:xfrm>
              <a:custGeom>
                <a:avLst/>
                <a:gdLst/>
                <a:ahLst/>
                <a:cxnLst/>
                <a:rect l="l" t="t" r="r" b="b"/>
                <a:pathLst>
                  <a:path w="1775" h="1871" extrusionOk="0">
                    <a:moveTo>
                      <a:pt x="1072" y="1"/>
                    </a:moveTo>
                    <a:cubicBezTo>
                      <a:pt x="715" y="322"/>
                      <a:pt x="358" y="644"/>
                      <a:pt x="1" y="977"/>
                    </a:cubicBezTo>
                    <a:lnTo>
                      <a:pt x="691" y="1870"/>
                    </a:lnTo>
                    <a:lnTo>
                      <a:pt x="1775" y="918"/>
                    </a:lnTo>
                    <a:lnTo>
                      <a:pt x="10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9"/>
              <p:cNvSpPr/>
              <p:nvPr/>
            </p:nvSpPr>
            <p:spPr>
              <a:xfrm>
                <a:off x="7045579" y="1046048"/>
                <a:ext cx="40651" cy="41295"/>
              </a:xfrm>
              <a:custGeom>
                <a:avLst/>
                <a:gdLst/>
                <a:ahLst/>
                <a:cxnLst/>
                <a:rect l="l" t="t" r="r" b="b"/>
                <a:pathLst>
                  <a:path w="1513" h="1537" extrusionOk="0">
                    <a:moveTo>
                      <a:pt x="1060" y="1"/>
                    </a:moveTo>
                    <a:lnTo>
                      <a:pt x="1" y="1001"/>
                    </a:lnTo>
                    <a:lnTo>
                      <a:pt x="417" y="1537"/>
                    </a:lnTo>
                    <a:lnTo>
                      <a:pt x="1513" y="584"/>
                    </a:lnTo>
                    <a:lnTo>
                      <a:pt x="1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9"/>
              <p:cNvSpPr/>
              <p:nvPr/>
            </p:nvSpPr>
            <p:spPr>
              <a:xfrm>
                <a:off x="7081743" y="1012141"/>
                <a:ext cx="41268" cy="42585"/>
              </a:xfrm>
              <a:custGeom>
                <a:avLst/>
                <a:gdLst/>
                <a:ahLst/>
                <a:cxnLst/>
                <a:rect l="l" t="t" r="r" b="b"/>
                <a:pathLst>
                  <a:path w="1536" h="1585" extrusionOk="0">
                    <a:moveTo>
                      <a:pt x="1048" y="1"/>
                    </a:moveTo>
                    <a:lnTo>
                      <a:pt x="0" y="1001"/>
                    </a:lnTo>
                    <a:lnTo>
                      <a:pt x="441" y="1584"/>
                    </a:lnTo>
                    <a:lnTo>
                      <a:pt x="1536" y="620"/>
                    </a:lnTo>
                    <a:lnTo>
                      <a:pt x="1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9"/>
              <p:cNvSpPr/>
              <p:nvPr/>
            </p:nvSpPr>
            <p:spPr>
              <a:xfrm>
                <a:off x="7190180" y="910098"/>
                <a:ext cx="44493" cy="46723"/>
              </a:xfrm>
              <a:custGeom>
                <a:avLst/>
                <a:gdLst/>
                <a:ahLst/>
                <a:cxnLst/>
                <a:rect l="l" t="t" r="r" b="b"/>
                <a:pathLst>
                  <a:path w="1656" h="1739" extrusionOk="0">
                    <a:moveTo>
                      <a:pt x="1060" y="1"/>
                    </a:moveTo>
                    <a:lnTo>
                      <a:pt x="0" y="1001"/>
                    </a:lnTo>
                    <a:lnTo>
                      <a:pt x="560" y="1739"/>
                    </a:lnTo>
                    <a:lnTo>
                      <a:pt x="1655" y="774"/>
                    </a:lnTo>
                    <a:lnTo>
                      <a:pt x="1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9"/>
              <p:cNvSpPr/>
              <p:nvPr/>
            </p:nvSpPr>
            <p:spPr>
              <a:xfrm>
                <a:off x="7117880" y="977912"/>
                <a:ext cx="42558" cy="44170"/>
              </a:xfrm>
              <a:custGeom>
                <a:avLst/>
                <a:gdLst/>
                <a:ahLst/>
                <a:cxnLst/>
                <a:rect l="l" t="t" r="r" b="b"/>
                <a:pathLst>
                  <a:path w="1584" h="1644" extrusionOk="0">
                    <a:moveTo>
                      <a:pt x="1060" y="1"/>
                    </a:moveTo>
                    <a:lnTo>
                      <a:pt x="0" y="1001"/>
                    </a:lnTo>
                    <a:lnTo>
                      <a:pt x="489" y="1644"/>
                    </a:lnTo>
                    <a:lnTo>
                      <a:pt x="1584" y="679"/>
                    </a:lnTo>
                    <a:lnTo>
                      <a:pt x="1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9"/>
              <p:cNvSpPr/>
              <p:nvPr/>
            </p:nvSpPr>
            <p:spPr>
              <a:xfrm>
                <a:off x="7226317" y="876514"/>
                <a:ext cx="45460" cy="47690"/>
              </a:xfrm>
              <a:custGeom>
                <a:avLst/>
                <a:gdLst/>
                <a:ahLst/>
                <a:cxnLst/>
                <a:rect l="l" t="t" r="r" b="b"/>
                <a:pathLst>
                  <a:path w="1692" h="1775" extrusionOk="0">
                    <a:moveTo>
                      <a:pt x="1060" y="0"/>
                    </a:moveTo>
                    <a:lnTo>
                      <a:pt x="1" y="989"/>
                    </a:lnTo>
                    <a:lnTo>
                      <a:pt x="596" y="1774"/>
                    </a:lnTo>
                    <a:lnTo>
                      <a:pt x="1691" y="810"/>
                    </a:lnTo>
                    <a:lnTo>
                      <a:pt x="10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9"/>
              <p:cNvSpPr/>
              <p:nvPr/>
            </p:nvSpPr>
            <p:spPr>
              <a:xfrm>
                <a:off x="7262481" y="842607"/>
                <a:ext cx="46400" cy="48979"/>
              </a:xfrm>
              <a:custGeom>
                <a:avLst/>
                <a:gdLst/>
                <a:ahLst/>
                <a:cxnLst/>
                <a:rect l="l" t="t" r="r" b="b"/>
                <a:pathLst>
                  <a:path w="1727" h="1823" extrusionOk="0">
                    <a:moveTo>
                      <a:pt x="1072" y="0"/>
                    </a:moveTo>
                    <a:lnTo>
                      <a:pt x="0" y="1000"/>
                    </a:lnTo>
                    <a:lnTo>
                      <a:pt x="631" y="1822"/>
                    </a:lnTo>
                    <a:lnTo>
                      <a:pt x="1727" y="858"/>
                    </a:lnTo>
                    <a:lnTo>
                      <a:pt x="10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9"/>
              <p:cNvSpPr/>
              <p:nvPr/>
            </p:nvSpPr>
            <p:spPr>
              <a:xfrm>
                <a:off x="7298940" y="809023"/>
                <a:ext cx="47045" cy="49920"/>
              </a:xfrm>
              <a:custGeom>
                <a:avLst/>
                <a:gdLst/>
                <a:ahLst/>
                <a:cxnLst/>
                <a:rect l="l" t="t" r="r" b="b"/>
                <a:pathLst>
                  <a:path w="1751" h="1858" extrusionOk="0">
                    <a:moveTo>
                      <a:pt x="1072" y="0"/>
                    </a:moveTo>
                    <a:lnTo>
                      <a:pt x="0" y="1000"/>
                    </a:lnTo>
                    <a:lnTo>
                      <a:pt x="655" y="1858"/>
                    </a:lnTo>
                    <a:lnTo>
                      <a:pt x="1751" y="893"/>
                    </a:lnTo>
                    <a:lnTo>
                      <a:pt x="10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9"/>
              <p:cNvSpPr/>
              <p:nvPr/>
            </p:nvSpPr>
            <p:spPr>
              <a:xfrm>
                <a:off x="7154016" y="944005"/>
                <a:ext cx="43552" cy="45460"/>
              </a:xfrm>
              <a:custGeom>
                <a:avLst/>
                <a:gdLst/>
                <a:ahLst/>
                <a:cxnLst/>
                <a:rect l="l" t="t" r="r" b="b"/>
                <a:pathLst>
                  <a:path w="1621" h="1692" extrusionOk="0">
                    <a:moveTo>
                      <a:pt x="1061" y="1"/>
                    </a:moveTo>
                    <a:lnTo>
                      <a:pt x="1" y="1001"/>
                    </a:lnTo>
                    <a:lnTo>
                      <a:pt x="525" y="1691"/>
                    </a:lnTo>
                    <a:lnTo>
                      <a:pt x="1620" y="727"/>
                    </a:lnTo>
                    <a:lnTo>
                      <a:pt x="10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9"/>
              <p:cNvSpPr/>
              <p:nvPr/>
            </p:nvSpPr>
            <p:spPr>
              <a:xfrm>
                <a:off x="7009765" y="1080277"/>
                <a:ext cx="39038" cy="39710"/>
              </a:xfrm>
              <a:custGeom>
                <a:avLst/>
                <a:gdLst/>
                <a:ahLst/>
                <a:cxnLst/>
                <a:rect l="l" t="t" r="r" b="b"/>
                <a:pathLst>
                  <a:path w="1453" h="1478" extrusionOk="0">
                    <a:moveTo>
                      <a:pt x="1060" y="1"/>
                    </a:moveTo>
                    <a:cubicBezTo>
                      <a:pt x="679" y="358"/>
                      <a:pt x="322" y="691"/>
                      <a:pt x="0" y="1001"/>
                    </a:cubicBezTo>
                    <a:lnTo>
                      <a:pt x="369" y="1477"/>
                    </a:lnTo>
                    <a:lnTo>
                      <a:pt x="1453" y="525"/>
                    </a:lnTo>
                    <a:lnTo>
                      <a:pt x="1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9"/>
              <p:cNvSpPr/>
              <p:nvPr/>
            </p:nvSpPr>
            <p:spPr>
              <a:xfrm>
                <a:off x="7482552" y="644271"/>
                <a:ext cx="49302" cy="51209"/>
              </a:xfrm>
              <a:custGeom>
                <a:avLst/>
                <a:gdLst/>
                <a:ahLst/>
                <a:cxnLst/>
                <a:rect l="l" t="t" r="r" b="b"/>
                <a:pathLst>
                  <a:path w="1835" h="1906" extrusionOk="0">
                    <a:moveTo>
                      <a:pt x="1108" y="0"/>
                    </a:moveTo>
                    <a:cubicBezTo>
                      <a:pt x="775" y="286"/>
                      <a:pt x="394" y="596"/>
                      <a:pt x="1" y="941"/>
                    </a:cubicBezTo>
                    <a:lnTo>
                      <a:pt x="739" y="1905"/>
                    </a:lnTo>
                    <a:lnTo>
                      <a:pt x="1834" y="941"/>
                    </a:lnTo>
                    <a:lnTo>
                      <a:pt x="1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9"/>
              <p:cNvSpPr/>
              <p:nvPr/>
            </p:nvSpPr>
            <p:spPr>
              <a:xfrm>
                <a:off x="7520301" y="617081"/>
                <a:ext cx="44170" cy="45782"/>
              </a:xfrm>
              <a:custGeom>
                <a:avLst/>
                <a:gdLst/>
                <a:ahLst/>
                <a:cxnLst/>
                <a:rect l="l" t="t" r="r" b="b"/>
                <a:pathLst>
                  <a:path w="1644" h="1704" extrusionOk="0">
                    <a:moveTo>
                      <a:pt x="965" y="0"/>
                    </a:moveTo>
                    <a:cubicBezTo>
                      <a:pt x="691" y="191"/>
                      <a:pt x="370" y="453"/>
                      <a:pt x="1" y="762"/>
                    </a:cubicBezTo>
                    <a:lnTo>
                      <a:pt x="715" y="1703"/>
                    </a:lnTo>
                    <a:lnTo>
                      <a:pt x="1644" y="882"/>
                    </a:lnTo>
                    <a:lnTo>
                      <a:pt x="9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9"/>
              <p:cNvSpPr/>
              <p:nvPr/>
            </p:nvSpPr>
            <p:spPr>
              <a:xfrm>
                <a:off x="7445448" y="676593"/>
                <a:ext cx="49302" cy="51505"/>
              </a:xfrm>
              <a:custGeom>
                <a:avLst/>
                <a:gdLst/>
                <a:ahLst/>
                <a:cxnLst/>
                <a:rect l="l" t="t" r="r" b="b"/>
                <a:pathLst>
                  <a:path w="1835" h="1917" extrusionOk="0">
                    <a:moveTo>
                      <a:pt x="1096" y="0"/>
                    </a:moveTo>
                    <a:cubicBezTo>
                      <a:pt x="751" y="298"/>
                      <a:pt x="381" y="619"/>
                      <a:pt x="0" y="964"/>
                    </a:cubicBezTo>
                    <a:lnTo>
                      <a:pt x="739" y="1917"/>
                    </a:lnTo>
                    <a:lnTo>
                      <a:pt x="1834" y="953"/>
                    </a:lnTo>
                    <a:lnTo>
                      <a:pt x="1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9"/>
              <p:cNvSpPr/>
              <p:nvPr/>
            </p:nvSpPr>
            <p:spPr>
              <a:xfrm>
                <a:off x="6973601" y="1114184"/>
                <a:ext cx="38098" cy="38743"/>
              </a:xfrm>
              <a:custGeom>
                <a:avLst/>
                <a:gdLst/>
                <a:ahLst/>
                <a:cxnLst/>
                <a:rect l="l" t="t" r="r" b="b"/>
                <a:pathLst>
                  <a:path w="1418" h="1442" extrusionOk="0">
                    <a:moveTo>
                      <a:pt x="1060" y="1"/>
                    </a:moveTo>
                    <a:lnTo>
                      <a:pt x="1" y="1013"/>
                    </a:lnTo>
                    <a:lnTo>
                      <a:pt x="334" y="1441"/>
                    </a:lnTo>
                    <a:lnTo>
                      <a:pt x="1418" y="477"/>
                    </a:lnTo>
                    <a:lnTo>
                      <a:pt x="1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9"/>
              <p:cNvSpPr/>
              <p:nvPr/>
            </p:nvSpPr>
            <p:spPr>
              <a:xfrm>
                <a:off x="6940662" y="1148413"/>
                <a:ext cx="34256" cy="34256"/>
              </a:xfrm>
              <a:custGeom>
                <a:avLst/>
                <a:gdLst/>
                <a:ahLst/>
                <a:cxnLst/>
                <a:rect l="l" t="t" r="r" b="b"/>
                <a:pathLst>
                  <a:path w="1275" h="1275" extrusionOk="0">
                    <a:moveTo>
                      <a:pt x="953" y="1"/>
                    </a:moveTo>
                    <a:lnTo>
                      <a:pt x="0" y="917"/>
                    </a:lnTo>
                    <a:lnTo>
                      <a:pt x="298" y="1275"/>
                    </a:lnTo>
                    <a:lnTo>
                      <a:pt x="1274" y="417"/>
                    </a:lnTo>
                    <a:lnTo>
                      <a:pt x="9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9"/>
              <p:cNvSpPr/>
              <p:nvPr/>
            </p:nvSpPr>
            <p:spPr>
              <a:xfrm>
                <a:off x="7408667" y="709210"/>
                <a:ext cx="48953" cy="51532"/>
              </a:xfrm>
              <a:custGeom>
                <a:avLst/>
                <a:gdLst/>
                <a:ahLst/>
                <a:cxnLst/>
                <a:rect l="l" t="t" r="r" b="b"/>
                <a:pathLst>
                  <a:path w="1822" h="1918" extrusionOk="0">
                    <a:moveTo>
                      <a:pt x="1072" y="0"/>
                    </a:moveTo>
                    <a:cubicBezTo>
                      <a:pt x="727" y="310"/>
                      <a:pt x="369" y="643"/>
                      <a:pt x="0" y="977"/>
                    </a:cubicBezTo>
                    <a:lnTo>
                      <a:pt x="727" y="1917"/>
                    </a:lnTo>
                    <a:lnTo>
                      <a:pt x="1822" y="965"/>
                    </a:lnTo>
                    <a:lnTo>
                      <a:pt x="10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9"/>
              <p:cNvSpPr/>
              <p:nvPr/>
            </p:nvSpPr>
            <p:spPr>
              <a:xfrm>
                <a:off x="7491822" y="902736"/>
                <a:ext cx="51854" cy="46749"/>
              </a:xfrm>
              <a:custGeom>
                <a:avLst/>
                <a:gdLst/>
                <a:ahLst/>
                <a:cxnLst/>
                <a:rect l="l" t="t" r="r" b="b"/>
                <a:pathLst>
                  <a:path w="1930" h="1740" extrusionOk="0">
                    <a:moveTo>
                      <a:pt x="1215" y="1"/>
                    </a:moveTo>
                    <a:lnTo>
                      <a:pt x="1" y="810"/>
                    </a:lnTo>
                    <a:lnTo>
                      <a:pt x="715" y="1739"/>
                    </a:lnTo>
                    <a:lnTo>
                      <a:pt x="1930" y="941"/>
                    </a:lnTo>
                    <a:lnTo>
                      <a:pt x="12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9"/>
              <p:cNvSpPr/>
              <p:nvPr/>
            </p:nvSpPr>
            <p:spPr>
              <a:xfrm>
                <a:off x="7450875" y="930249"/>
                <a:ext cx="51209" cy="45782"/>
              </a:xfrm>
              <a:custGeom>
                <a:avLst/>
                <a:gdLst/>
                <a:ahLst/>
                <a:cxnLst/>
                <a:rect l="l" t="t" r="r" b="b"/>
                <a:pathLst>
                  <a:path w="1906" h="1704" extrusionOk="0">
                    <a:moveTo>
                      <a:pt x="1203" y="1"/>
                    </a:moveTo>
                    <a:lnTo>
                      <a:pt x="1" y="810"/>
                    </a:lnTo>
                    <a:lnTo>
                      <a:pt x="680" y="1703"/>
                    </a:lnTo>
                    <a:lnTo>
                      <a:pt x="1906" y="917"/>
                    </a:lnTo>
                    <a:lnTo>
                      <a:pt x="12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9"/>
              <p:cNvSpPr/>
              <p:nvPr/>
            </p:nvSpPr>
            <p:spPr>
              <a:xfrm>
                <a:off x="7122044" y="1150670"/>
                <a:ext cx="44493" cy="36164"/>
              </a:xfrm>
              <a:custGeom>
                <a:avLst/>
                <a:gdLst/>
                <a:ahLst/>
                <a:cxnLst/>
                <a:rect l="l" t="t" r="r" b="b"/>
                <a:pathLst>
                  <a:path w="1656" h="1346" extrusionOk="0">
                    <a:moveTo>
                      <a:pt x="1215" y="0"/>
                    </a:moveTo>
                    <a:lnTo>
                      <a:pt x="0" y="810"/>
                    </a:lnTo>
                    <a:lnTo>
                      <a:pt x="417" y="1345"/>
                    </a:lnTo>
                    <a:lnTo>
                      <a:pt x="1655" y="572"/>
                    </a:lnTo>
                    <a:lnTo>
                      <a:pt x="12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9"/>
              <p:cNvSpPr/>
              <p:nvPr/>
            </p:nvSpPr>
            <p:spPr>
              <a:xfrm>
                <a:off x="7163635" y="1122835"/>
                <a:ext cx="45433" cy="37776"/>
              </a:xfrm>
              <a:custGeom>
                <a:avLst/>
                <a:gdLst/>
                <a:ahLst/>
                <a:cxnLst/>
                <a:rect l="l" t="t" r="r" b="b"/>
                <a:pathLst>
                  <a:path w="1691" h="1406" extrusionOk="0">
                    <a:moveTo>
                      <a:pt x="1203" y="0"/>
                    </a:moveTo>
                    <a:lnTo>
                      <a:pt x="0" y="810"/>
                    </a:lnTo>
                    <a:lnTo>
                      <a:pt x="441" y="1405"/>
                    </a:lnTo>
                    <a:lnTo>
                      <a:pt x="1691" y="631"/>
                    </a:lnTo>
                    <a:lnTo>
                      <a:pt x="12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9"/>
              <p:cNvSpPr/>
              <p:nvPr/>
            </p:nvSpPr>
            <p:spPr>
              <a:xfrm>
                <a:off x="7286473" y="1040620"/>
                <a:ext cx="48308" cy="41295"/>
              </a:xfrm>
              <a:custGeom>
                <a:avLst/>
                <a:gdLst/>
                <a:ahLst/>
                <a:cxnLst/>
                <a:rect l="l" t="t" r="r" b="b"/>
                <a:pathLst>
                  <a:path w="1798" h="1537" extrusionOk="0">
                    <a:moveTo>
                      <a:pt x="1203" y="0"/>
                    </a:moveTo>
                    <a:lnTo>
                      <a:pt x="0" y="810"/>
                    </a:lnTo>
                    <a:lnTo>
                      <a:pt x="560" y="1536"/>
                    </a:lnTo>
                    <a:lnTo>
                      <a:pt x="1798" y="762"/>
                    </a:lnTo>
                    <a:lnTo>
                      <a:pt x="12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9"/>
              <p:cNvSpPr/>
              <p:nvPr/>
            </p:nvSpPr>
            <p:spPr>
              <a:xfrm>
                <a:off x="7204259" y="1095645"/>
                <a:ext cx="46400" cy="38716"/>
              </a:xfrm>
              <a:custGeom>
                <a:avLst/>
                <a:gdLst/>
                <a:ahLst/>
                <a:cxnLst/>
                <a:rect l="l" t="t" r="r" b="b"/>
                <a:pathLst>
                  <a:path w="1727" h="1441" extrusionOk="0">
                    <a:moveTo>
                      <a:pt x="1203" y="0"/>
                    </a:moveTo>
                    <a:lnTo>
                      <a:pt x="0" y="810"/>
                    </a:lnTo>
                    <a:lnTo>
                      <a:pt x="488" y="1441"/>
                    </a:lnTo>
                    <a:lnTo>
                      <a:pt x="1727" y="679"/>
                    </a:lnTo>
                    <a:lnTo>
                      <a:pt x="12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9"/>
              <p:cNvSpPr/>
              <p:nvPr/>
            </p:nvSpPr>
            <p:spPr>
              <a:xfrm>
                <a:off x="7327715" y="1013108"/>
                <a:ext cx="49302" cy="42558"/>
              </a:xfrm>
              <a:custGeom>
                <a:avLst/>
                <a:gdLst/>
                <a:ahLst/>
                <a:cxnLst/>
                <a:rect l="l" t="t" r="r" b="b"/>
                <a:pathLst>
                  <a:path w="1835" h="1584" extrusionOk="0">
                    <a:moveTo>
                      <a:pt x="1204" y="0"/>
                    </a:moveTo>
                    <a:lnTo>
                      <a:pt x="1" y="810"/>
                    </a:lnTo>
                    <a:lnTo>
                      <a:pt x="596" y="1584"/>
                    </a:lnTo>
                    <a:lnTo>
                      <a:pt x="1835" y="810"/>
                    </a:lnTo>
                    <a:lnTo>
                      <a:pt x="12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9"/>
              <p:cNvSpPr/>
              <p:nvPr/>
            </p:nvSpPr>
            <p:spPr>
              <a:xfrm>
                <a:off x="7368661" y="985273"/>
                <a:ext cx="49947" cy="43848"/>
              </a:xfrm>
              <a:custGeom>
                <a:avLst/>
                <a:gdLst/>
                <a:ahLst/>
                <a:cxnLst/>
                <a:rect l="l" t="t" r="r" b="b"/>
                <a:pathLst>
                  <a:path w="1859" h="1632" extrusionOk="0">
                    <a:moveTo>
                      <a:pt x="1204" y="1"/>
                    </a:moveTo>
                    <a:lnTo>
                      <a:pt x="1" y="810"/>
                    </a:lnTo>
                    <a:lnTo>
                      <a:pt x="632" y="1632"/>
                    </a:lnTo>
                    <a:lnTo>
                      <a:pt x="1858" y="858"/>
                    </a:lnTo>
                    <a:lnTo>
                      <a:pt x="12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9"/>
              <p:cNvSpPr/>
              <p:nvPr/>
            </p:nvSpPr>
            <p:spPr>
              <a:xfrm>
                <a:off x="7409607" y="957761"/>
                <a:ext cx="50914" cy="45137"/>
              </a:xfrm>
              <a:custGeom>
                <a:avLst/>
                <a:gdLst/>
                <a:ahLst/>
                <a:cxnLst/>
                <a:rect l="l" t="t" r="r" b="b"/>
                <a:pathLst>
                  <a:path w="1895" h="1680" extrusionOk="0">
                    <a:moveTo>
                      <a:pt x="1204" y="1"/>
                    </a:moveTo>
                    <a:lnTo>
                      <a:pt x="1" y="810"/>
                    </a:lnTo>
                    <a:lnTo>
                      <a:pt x="668" y="1679"/>
                    </a:lnTo>
                    <a:lnTo>
                      <a:pt x="1894" y="894"/>
                    </a:lnTo>
                    <a:lnTo>
                      <a:pt x="12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9"/>
              <p:cNvSpPr/>
              <p:nvPr/>
            </p:nvSpPr>
            <p:spPr>
              <a:xfrm>
                <a:off x="7245205" y="1068133"/>
                <a:ext cx="47367" cy="40006"/>
              </a:xfrm>
              <a:custGeom>
                <a:avLst/>
                <a:gdLst/>
                <a:ahLst/>
                <a:cxnLst/>
                <a:rect l="l" t="t" r="r" b="b"/>
                <a:pathLst>
                  <a:path w="1763" h="1489" extrusionOk="0">
                    <a:moveTo>
                      <a:pt x="1215" y="0"/>
                    </a:moveTo>
                    <a:lnTo>
                      <a:pt x="0" y="810"/>
                    </a:lnTo>
                    <a:lnTo>
                      <a:pt x="536" y="1489"/>
                    </a:lnTo>
                    <a:lnTo>
                      <a:pt x="1762" y="727"/>
                    </a:lnTo>
                    <a:lnTo>
                      <a:pt x="12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9"/>
              <p:cNvSpPr/>
              <p:nvPr/>
            </p:nvSpPr>
            <p:spPr>
              <a:xfrm>
                <a:off x="7081098" y="1178155"/>
                <a:ext cx="43203" cy="34578"/>
              </a:xfrm>
              <a:custGeom>
                <a:avLst/>
                <a:gdLst/>
                <a:ahLst/>
                <a:cxnLst/>
                <a:rect l="l" t="t" r="r" b="b"/>
                <a:pathLst>
                  <a:path w="1608" h="1287" extrusionOk="0">
                    <a:moveTo>
                      <a:pt x="1203" y="1"/>
                    </a:moveTo>
                    <a:lnTo>
                      <a:pt x="0" y="811"/>
                    </a:lnTo>
                    <a:lnTo>
                      <a:pt x="369" y="1287"/>
                    </a:lnTo>
                    <a:lnTo>
                      <a:pt x="1608" y="525"/>
                    </a:lnTo>
                    <a:lnTo>
                      <a:pt x="12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9"/>
              <p:cNvSpPr/>
              <p:nvPr/>
            </p:nvSpPr>
            <p:spPr>
              <a:xfrm>
                <a:off x="7614982" y="820199"/>
                <a:ext cx="51854" cy="47690"/>
              </a:xfrm>
              <a:custGeom>
                <a:avLst/>
                <a:gdLst/>
                <a:ahLst/>
                <a:cxnLst/>
                <a:rect l="l" t="t" r="r" b="b"/>
                <a:pathLst>
                  <a:path w="1930" h="1775" extrusionOk="0">
                    <a:moveTo>
                      <a:pt x="1203" y="1"/>
                    </a:moveTo>
                    <a:lnTo>
                      <a:pt x="1" y="811"/>
                    </a:lnTo>
                    <a:lnTo>
                      <a:pt x="739" y="1775"/>
                    </a:lnTo>
                    <a:cubicBezTo>
                      <a:pt x="1180" y="1477"/>
                      <a:pt x="1584" y="1203"/>
                      <a:pt x="1930" y="942"/>
                    </a:cubicBezTo>
                    <a:lnTo>
                      <a:pt x="12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9"/>
              <p:cNvSpPr/>
              <p:nvPr/>
            </p:nvSpPr>
            <p:spPr>
              <a:xfrm>
                <a:off x="7656251" y="795911"/>
                <a:ext cx="45782" cy="43525"/>
              </a:xfrm>
              <a:custGeom>
                <a:avLst/>
                <a:gdLst/>
                <a:ahLst/>
                <a:cxnLst/>
                <a:rect l="l" t="t" r="r" b="b"/>
                <a:pathLst>
                  <a:path w="1704" h="1620" extrusionOk="0">
                    <a:moveTo>
                      <a:pt x="1025" y="0"/>
                    </a:moveTo>
                    <a:lnTo>
                      <a:pt x="1" y="691"/>
                    </a:lnTo>
                    <a:lnTo>
                      <a:pt x="715" y="1619"/>
                    </a:lnTo>
                    <a:cubicBezTo>
                      <a:pt x="1108" y="1334"/>
                      <a:pt x="1453" y="1095"/>
                      <a:pt x="1703" y="893"/>
                    </a:cubicBezTo>
                    <a:lnTo>
                      <a:pt x="10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9"/>
              <p:cNvSpPr/>
              <p:nvPr/>
            </p:nvSpPr>
            <p:spPr>
              <a:xfrm>
                <a:off x="7573714" y="847712"/>
                <a:ext cx="52499" cy="47690"/>
              </a:xfrm>
              <a:custGeom>
                <a:avLst/>
                <a:gdLst/>
                <a:ahLst/>
                <a:cxnLst/>
                <a:rect l="l" t="t" r="r" b="b"/>
                <a:pathLst>
                  <a:path w="1954" h="1775" extrusionOk="0">
                    <a:moveTo>
                      <a:pt x="1215" y="1"/>
                    </a:moveTo>
                    <a:lnTo>
                      <a:pt x="1" y="810"/>
                    </a:lnTo>
                    <a:lnTo>
                      <a:pt x="751" y="1775"/>
                    </a:lnTo>
                    <a:cubicBezTo>
                      <a:pt x="1180" y="1489"/>
                      <a:pt x="1584" y="1215"/>
                      <a:pt x="1954" y="965"/>
                    </a:cubicBezTo>
                    <a:lnTo>
                      <a:pt x="12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9"/>
              <p:cNvSpPr/>
              <p:nvPr/>
            </p:nvSpPr>
            <p:spPr>
              <a:xfrm>
                <a:off x="7039830" y="1205667"/>
                <a:ext cx="42236" cy="33316"/>
              </a:xfrm>
              <a:custGeom>
                <a:avLst/>
                <a:gdLst/>
                <a:ahLst/>
                <a:cxnLst/>
                <a:rect l="l" t="t" r="r" b="b"/>
                <a:pathLst>
                  <a:path w="1572" h="1240" extrusionOk="0">
                    <a:moveTo>
                      <a:pt x="1215" y="1"/>
                    </a:moveTo>
                    <a:lnTo>
                      <a:pt x="0" y="811"/>
                    </a:lnTo>
                    <a:lnTo>
                      <a:pt x="334" y="1239"/>
                    </a:lnTo>
                    <a:lnTo>
                      <a:pt x="1572" y="465"/>
                    </a:lnTo>
                    <a:lnTo>
                      <a:pt x="12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9"/>
              <p:cNvSpPr/>
              <p:nvPr/>
            </p:nvSpPr>
            <p:spPr>
              <a:xfrm>
                <a:off x="7002403" y="1233180"/>
                <a:ext cx="37453" cy="29474"/>
              </a:xfrm>
              <a:custGeom>
                <a:avLst/>
                <a:gdLst/>
                <a:ahLst/>
                <a:cxnLst/>
                <a:rect l="l" t="t" r="r" b="b"/>
                <a:pathLst>
                  <a:path w="1394" h="1097" extrusionOk="0">
                    <a:moveTo>
                      <a:pt x="1072" y="1"/>
                    </a:moveTo>
                    <a:lnTo>
                      <a:pt x="0" y="727"/>
                    </a:lnTo>
                    <a:lnTo>
                      <a:pt x="274" y="1096"/>
                    </a:lnTo>
                    <a:lnTo>
                      <a:pt x="1393" y="418"/>
                    </a:lnTo>
                    <a:lnTo>
                      <a:pt x="10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9"/>
              <p:cNvSpPr/>
              <p:nvPr/>
            </p:nvSpPr>
            <p:spPr>
              <a:xfrm>
                <a:off x="7533090" y="875224"/>
                <a:ext cx="52177" cy="47367"/>
              </a:xfrm>
              <a:custGeom>
                <a:avLst/>
                <a:gdLst/>
                <a:ahLst/>
                <a:cxnLst/>
                <a:rect l="l" t="t" r="r" b="b"/>
                <a:pathLst>
                  <a:path w="1942" h="1763" extrusionOk="0">
                    <a:moveTo>
                      <a:pt x="1203" y="1"/>
                    </a:moveTo>
                    <a:lnTo>
                      <a:pt x="1" y="810"/>
                    </a:lnTo>
                    <a:lnTo>
                      <a:pt x="727" y="1763"/>
                    </a:lnTo>
                    <a:cubicBezTo>
                      <a:pt x="1144" y="1489"/>
                      <a:pt x="1549" y="1215"/>
                      <a:pt x="1942" y="965"/>
                    </a:cubicBezTo>
                    <a:lnTo>
                      <a:pt x="12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pic>
        <p:nvPicPr>
          <p:cNvPr id="2271" name="Google Shape;2271;p68"/>
          <p:cNvPicPr preferRelativeResize="0"/>
          <p:nvPr/>
        </p:nvPicPr>
        <p:blipFill>
          <a:blip r:embed="rId3">
            <a:alphaModFix/>
          </a:blip>
          <a:stretch>
            <a:fillRect/>
          </a:stretch>
        </p:blipFill>
        <p:spPr>
          <a:xfrm>
            <a:off x="621792" y="602742"/>
            <a:ext cx="7900416" cy="4242816"/>
          </a:xfrm>
          <a:prstGeom prst="rect">
            <a:avLst/>
          </a:prstGeom>
          <a:noFill/>
          <a:ln w="9525" cap="flat" cmpd="sng">
            <a:solidFill>
              <a:srgbClr val="EFEFEF"/>
            </a:solidFill>
            <a:prstDash val="solid"/>
            <a:round/>
            <a:headEnd type="none" w="sm" len="sm"/>
            <a:tailEnd type="none" w="sm" len="sm"/>
          </a:ln>
        </p:spPr>
      </p:pic>
      <p:sp>
        <p:nvSpPr>
          <p:cNvPr id="2272" name="Google Shape;2272;p68"/>
          <p:cNvSpPr txBox="1"/>
          <p:nvPr/>
        </p:nvSpPr>
        <p:spPr>
          <a:xfrm>
            <a:off x="2331174" y="602742"/>
            <a:ext cx="5048825"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1"/>
                </a:solidFill>
                <a:latin typeface="Do Hyeon"/>
                <a:ea typeface="Do Hyeon"/>
                <a:cs typeface="Do Hyeon"/>
                <a:sym typeface="Do Hyeon"/>
              </a:rPr>
              <a:t>👉 </a:t>
            </a:r>
            <a:r>
              <a:rPr lang="en" sz="1300" dirty="0">
                <a:solidFill>
                  <a:schemeClr val="dk1"/>
                </a:solidFill>
                <a:latin typeface="Do Hyeon"/>
                <a:ea typeface="Do Hyeon"/>
                <a:cs typeface="Do Hyeon"/>
                <a:sym typeface="Do Hyeon"/>
              </a:rPr>
              <a:t>유동인구가 생활인구로 대체되며 2018.04 이후부터 데이터 존재</a:t>
            </a:r>
            <a:endParaRPr sz="1300" dirty="0">
              <a:solidFill>
                <a:schemeClr val="dk1"/>
              </a:solidFill>
              <a:latin typeface="Do Hyeon"/>
              <a:ea typeface="Do Hyeon"/>
              <a:cs typeface="Do Hyeon"/>
              <a:sym typeface="Do Hyeon"/>
            </a:endParaRPr>
          </a:p>
          <a:p>
            <a:pPr marL="0" lvl="0" indent="0" algn="l" rtl="0">
              <a:spcBef>
                <a:spcPts val="0"/>
              </a:spcBef>
              <a:spcAft>
                <a:spcPts val="0"/>
              </a:spcAft>
              <a:buNone/>
            </a:pPr>
            <a:endParaRPr sz="1300" dirty="0">
              <a:solidFill>
                <a:schemeClr val="dk1"/>
              </a:solidFill>
              <a:latin typeface="Do Hyeon"/>
              <a:ea typeface="Do Hyeon"/>
              <a:cs typeface="Do Hyeon"/>
              <a:sym typeface="Do Hyeon"/>
            </a:endParaRPr>
          </a:p>
          <a:p>
            <a:pPr marL="0" lvl="0" indent="0" algn="l" rtl="0">
              <a:spcBef>
                <a:spcPts val="0"/>
              </a:spcBef>
              <a:spcAft>
                <a:spcPts val="0"/>
              </a:spcAft>
              <a:buNone/>
            </a:pPr>
            <a:r>
              <a:rPr lang="en" dirty="0">
                <a:solidFill>
                  <a:schemeClr val="dk1"/>
                </a:solidFill>
                <a:latin typeface="Do Hyeon"/>
                <a:ea typeface="Do Hyeon"/>
                <a:cs typeface="Do Hyeon"/>
                <a:sym typeface="Do Hyeon"/>
              </a:rPr>
              <a:t>👉 </a:t>
            </a:r>
            <a:r>
              <a:rPr lang="en" sz="1300" dirty="0">
                <a:solidFill>
                  <a:schemeClr val="accent6"/>
                </a:solidFill>
                <a:latin typeface="Do Hyeon"/>
                <a:ea typeface="Do Hyeon"/>
                <a:cs typeface="Do Hyeon"/>
                <a:sym typeface="Do Hyeon"/>
              </a:rPr>
              <a:t>생활인구</a:t>
            </a:r>
            <a:r>
              <a:rPr lang="en" sz="1300" dirty="0">
                <a:solidFill>
                  <a:schemeClr val="dk1"/>
                </a:solidFill>
                <a:latin typeface="Do Hyeon"/>
                <a:ea typeface="Do Hyeon"/>
                <a:cs typeface="Do Hyeon"/>
                <a:sym typeface="Do Hyeon"/>
              </a:rPr>
              <a:t>란</a:t>
            </a:r>
            <a:endParaRPr sz="1300" dirty="0">
              <a:solidFill>
                <a:schemeClr val="dk1"/>
              </a:solidFill>
              <a:latin typeface="Do Hyeon"/>
              <a:ea typeface="Do Hyeon"/>
              <a:cs typeface="Do Hyeon"/>
              <a:sym typeface="Do Hyeon"/>
            </a:endParaRPr>
          </a:p>
          <a:p>
            <a:pPr marL="457200" lvl="0" indent="0" algn="l" rtl="0">
              <a:spcBef>
                <a:spcPts val="0"/>
              </a:spcBef>
              <a:spcAft>
                <a:spcPts val="0"/>
              </a:spcAft>
              <a:buNone/>
            </a:pPr>
            <a:r>
              <a:rPr lang="en" sz="1300" dirty="0">
                <a:solidFill>
                  <a:schemeClr val="dk1"/>
                </a:solidFill>
                <a:latin typeface="Do Hyeon"/>
                <a:ea typeface="Do Hyeon"/>
                <a:cs typeface="Do Hyeon"/>
                <a:sym typeface="Do Hyeon"/>
              </a:rPr>
              <a:t>- 서울시와 KT가 공공빅데이터와 통신데이터를 이용하여 추계한 </a:t>
            </a:r>
            <a:endParaRPr sz="1300" dirty="0">
              <a:solidFill>
                <a:schemeClr val="dk1"/>
              </a:solidFill>
              <a:latin typeface="Do Hyeon"/>
              <a:ea typeface="Do Hyeon"/>
              <a:cs typeface="Do Hyeon"/>
              <a:sym typeface="Do Hyeon"/>
            </a:endParaRPr>
          </a:p>
          <a:p>
            <a:pPr marL="457200" lvl="0" indent="0" algn="l" rtl="0">
              <a:spcBef>
                <a:spcPts val="0"/>
              </a:spcBef>
              <a:spcAft>
                <a:spcPts val="0"/>
              </a:spcAft>
              <a:buNone/>
            </a:pPr>
            <a:r>
              <a:rPr lang="en" sz="1300" dirty="0">
                <a:solidFill>
                  <a:schemeClr val="dk1"/>
                </a:solidFill>
                <a:latin typeface="Do Hyeon"/>
                <a:ea typeface="Do Hyeon"/>
                <a:cs typeface="Do Hyeon"/>
                <a:sym typeface="Do Hyeon"/>
              </a:rPr>
              <a:t>   서울의 </a:t>
            </a:r>
            <a:r>
              <a:rPr lang="en" sz="1300" dirty="0">
                <a:solidFill>
                  <a:schemeClr val="accent2"/>
                </a:solidFill>
                <a:latin typeface="Do Hyeon"/>
                <a:ea typeface="Do Hyeon"/>
                <a:cs typeface="Do Hyeon"/>
                <a:sym typeface="Do Hyeon"/>
              </a:rPr>
              <a:t>‘특정 지역’</a:t>
            </a:r>
            <a:r>
              <a:rPr lang="en" sz="1300" dirty="0">
                <a:solidFill>
                  <a:schemeClr val="dk1"/>
                </a:solidFill>
                <a:latin typeface="Do Hyeon"/>
                <a:ea typeface="Do Hyeon"/>
                <a:cs typeface="Do Hyeon"/>
                <a:sym typeface="Do Hyeon"/>
              </a:rPr>
              <a:t>, </a:t>
            </a:r>
            <a:r>
              <a:rPr lang="en" sz="1300" dirty="0">
                <a:solidFill>
                  <a:schemeClr val="accent2"/>
                </a:solidFill>
                <a:latin typeface="Do Hyeon"/>
                <a:ea typeface="Do Hyeon"/>
                <a:cs typeface="Do Hyeon"/>
                <a:sym typeface="Do Hyeon"/>
              </a:rPr>
              <a:t>‘특정시점’</a:t>
            </a:r>
            <a:r>
              <a:rPr lang="en" sz="1300" dirty="0">
                <a:solidFill>
                  <a:schemeClr val="dk1"/>
                </a:solidFill>
                <a:latin typeface="Do Hyeon"/>
                <a:ea typeface="Do Hyeon"/>
                <a:cs typeface="Do Hyeon"/>
                <a:sym typeface="Do Hyeon"/>
              </a:rPr>
              <a:t>에 </a:t>
            </a:r>
            <a:r>
              <a:rPr lang="en" sz="1300" dirty="0">
                <a:solidFill>
                  <a:schemeClr val="accent2"/>
                </a:solidFill>
                <a:latin typeface="Do Hyeon"/>
                <a:ea typeface="Do Hyeon"/>
                <a:cs typeface="Do Hyeon"/>
                <a:sym typeface="Do Hyeon"/>
              </a:rPr>
              <a:t>‘존재’</a:t>
            </a:r>
            <a:r>
              <a:rPr lang="en" sz="1300" dirty="0">
                <a:solidFill>
                  <a:schemeClr val="dk1"/>
                </a:solidFill>
                <a:latin typeface="Do Hyeon"/>
                <a:ea typeface="Do Hyeon"/>
                <a:cs typeface="Do Hyeon"/>
                <a:sym typeface="Do Hyeon"/>
              </a:rPr>
              <a:t>하는 모든 인구</a:t>
            </a:r>
            <a:endParaRPr sz="1300" dirty="0">
              <a:solidFill>
                <a:schemeClr val="dk1"/>
              </a:solidFill>
              <a:latin typeface="Do Hyeon"/>
              <a:ea typeface="Do Hyeon"/>
              <a:cs typeface="Do Hyeon"/>
              <a:sym typeface="Do Hyeon"/>
            </a:endParaRPr>
          </a:p>
          <a:p>
            <a:pPr marL="457200" lvl="0" indent="0" algn="l" rtl="0">
              <a:spcBef>
                <a:spcPts val="0"/>
              </a:spcBef>
              <a:spcAft>
                <a:spcPts val="0"/>
              </a:spcAft>
              <a:buNone/>
            </a:pPr>
            <a:r>
              <a:rPr lang="en" sz="1300" dirty="0">
                <a:solidFill>
                  <a:schemeClr val="dk1"/>
                </a:solidFill>
                <a:latin typeface="Do Hyeon"/>
                <a:ea typeface="Do Hyeon"/>
                <a:cs typeface="Do Hyeon"/>
                <a:sym typeface="Do Hyeon"/>
              </a:rPr>
              <a:t>- KT가 제공하는 LTE, 5G 시그널 데이터를 활용 </a:t>
            </a:r>
            <a:endParaRPr sz="1300" dirty="0">
              <a:solidFill>
                <a:schemeClr val="dk1"/>
              </a:solidFill>
              <a:latin typeface="Do Hyeon"/>
              <a:ea typeface="Do Hyeon"/>
              <a:cs typeface="Do Hyeon"/>
              <a:sym typeface="Do Hyeon"/>
            </a:endParaRPr>
          </a:p>
        </p:txBody>
      </p:sp>
      <p:sp>
        <p:nvSpPr>
          <p:cNvPr id="2273" name="Google Shape;2273;p68"/>
          <p:cNvSpPr txBox="1"/>
          <p:nvPr/>
        </p:nvSpPr>
        <p:spPr>
          <a:xfrm>
            <a:off x="7970525" y="679400"/>
            <a:ext cx="53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464646"/>
                </a:solidFill>
                <a:latin typeface="Do Hyeon"/>
                <a:ea typeface="Do Hyeon"/>
                <a:cs typeface="Do Hyeon"/>
                <a:sym typeface="Do Hyeon"/>
              </a:rPr>
              <a:t>2018</a:t>
            </a:r>
            <a:endParaRPr>
              <a:solidFill>
                <a:srgbClr val="464646"/>
              </a:solidFill>
              <a:latin typeface="Do Hyeon"/>
              <a:ea typeface="Do Hyeon"/>
              <a:cs typeface="Do Hyeon"/>
              <a:sym typeface="Do Hyeon"/>
            </a:endParaRPr>
          </a:p>
        </p:txBody>
      </p:sp>
      <p:sp>
        <p:nvSpPr>
          <p:cNvPr id="2274" name="Google Shape;2274;p68"/>
          <p:cNvSpPr/>
          <p:nvPr/>
        </p:nvSpPr>
        <p:spPr>
          <a:xfrm rot="-5400000">
            <a:off x="7535900" y="3917200"/>
            <a:ext cx="340500" cy="932400"/>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8"/>
          <p:cNvSpPr txBox="1"/>
          <p:nvPr/>
        </p:nvSpPr>
        <p:spPr>
          <a:xfrm>
            <a:off x="585175" y="95700"/>
            <a:ext cx="3138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accent1"/>
                </a:solidFill>
                <a:latin typeface="Do Hyeon"/>
                <a:ea typeface="Do Hyeon"/>
                <a:cs typeface="Do Hyeon"/>
                <a:sym typeface="Do Hyeon"/>
              </a:rPr>
              <a:t>3. 생활인구</a:t>
            </a:r>
            <a:endParaRPr sz="1900">
              <a:solidFill>
                <a:schemeClr val="accent1"/>
              </a:solidFill>
              <a:latin typeface="Do Hyeon"/>
              <a:ea typeface="Do Hyeon"/>
              <a:cs typeface="Do Hyeon"/>
              <a:sym typeface="Do Hyeon"/>
            </a:endParaRPr>
          </a:p>
        </p:txBody>
      </p:sp>
      <p:sp>
        <p:nvSpPr>
          <p:cNvPr id="2276" name="Google Shape;2276;p68"/>
          <p:cNvSpPr txBox="1">
            <a:spLocks noGrp="1"/>
          </p:cNvSpPr>
          <p:nvPr>
            <p:ph type="title"/>
          </p:nvPr>
        </p:nvSpPr>
        <p:spPr>
          <a:xfrm>
            <a:off x="6268400" y="0"/>
            <a:ext cx="2875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D</a:t>
            </a:r>
            <a:r>
              <a:rPr lang="en" sz="3000"/>
              <a:t>ata </a:t>
            </a:r>
            <a:r>
              <a:rPr lang="en" sz="3000">
                <a:solidFill>
                  <a:schemeClr val="accent2"/>
                </a:solidFill>
              </a:rPr>
              <a:t>v</a:t>
            </a:r>
            <a:r>
              <a:rPr lang="en" sz="3000"/>
              <a:t>isualization</a:t>
            </a:r>
            <a:endParaRPr sz="3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80"/>
        <p:cNvGrpSpPr/>
        <p:nvPr/>
      </p:nvGrpSpPr>
      <p:grpSpPr>
        <a:xfrm>
          <a:off x="0" y="0"/>
          <a:ext cx="0" cy="0"/>
          <a:chOff x="0" y="0"/>
          <a:chExt cx="0" cy="0"/>
        </a:xfrm>
      </p:grpSpPr>
      <p:pic>
        <p:nvPicPr>
          <p:cNvPr id="2281" name="Google Shape;2281;p69"/>
          <p:cNvPicPr preferRelativeResize="0"/>
          <p:nvPr/>
        </p:nvPicPr>
        <p:blipFill>
          <a:blip r:embed="rId3">
            <a:alphaModFix/>
          </a:blip>
          <a:stretch>
            <a:fillRect/>
          </a:stretch>
        </p:blipFill>
        <p:spPr>
          <a:xfrm>
            <a:off x="600203" y="2779500"/>
            <a:ext cx="3712465" cy="1993392"/>
          </a:xfrm>
          <a:prstGeom prst="rect">
            <a:avLst/>
          </a:prstGeom>
          <a:noFill/>
          <a:ln>
            <a:noFill/>
          </a:ln>
        </p:spPr>
      </p:pic>
      <p:pic>
        <p:nvPicPr>
          <p:cNvPr id="2282" name="Google Shape;2282;p69"/>
          <p:cNvPicPr preferRelativeResize="0"/>
          <p:nvPr/>
        </p:nvPicPr>
        <p:blipFill>
          <a:blip r:embed="rId4">
            <a:alphaModFix/>
          </a:blip>
          <a:stretch>
            <a:fillRect/>
          </a:stretch>
        </p:blipFill>
        <p:spPr>
          <a:xfrm>
            <a:off x="621792" y="602742"/>
            <a:ext cx="7900417" cy="4242816"/>
          </a:xfrm>
          <a:prstGeom prst="rect">
            <a:avLst/>
          </a:prstGeom>
          <a:noFill/>
          <a:ln w="9525" cap="flat" cmpd="sng">
            <a:solidFill>
              <a:srgbClr val="EFEFEF"/>
            </a:solidFill>
            <a:prstDash val="solid"/>
            <a:round/>
            <a:headEnd type="none" w="sm" len="sm"/>
            <a:tailEnd type="none" w="sm" len="sm"/>
          </a:ln>
        </p:spPr>
      </p:pic>
      <p:sp>
        <p:nvSpPr>
          <p:cNvPr id="2283" name="Google Shape;2283;p69"/>
          <p:cNvSpPr txBox="1"/>
          <p:nvPr/>
        </p:nvSpPr>
        <p:spPr>
          <a:xfrm>
            <a:off x="806975" y="602750"/>
            <a:ext cx="170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1"/>
                </a:solidFill>
                <a:highlight>
                  <a:schemeClr val="lt2"/>
                </a:highlight>
                <a:latin typeface="Do Hyeon"/>
                <a:ea typeface="Do Hyeon"/>
                <a:cs typeface="Do Hyeon"/>
                <a:sym typeface="Do Hyeon"/>
              </a:rPr>
              <a:t>야간인구 수 19_08</a:t>
            </a:r>
            <a:endParaRPr>
              <a:solidFill>
                <a:schemeClr val="accent1"/>
              </a:solidFill>
              <a:highlight>
                <a:schemeClr val="lt2"/>
              </a:highlight>
              <a:latin typeface="Do Hyeon"/>
              <a:ea typeface="Do Hyeon"/>
              <a:cs typeface="Do Hyeon"/>
              <a:sym typeface="Do Hyeon"/>
            </a:endParaRPr>
          </a:p>
        </p:txBody>
      </p:sp>
      <p:sp>
        <p:nvSpPr>
          <p:cNvPr id="2284" name="Google Shape;2284;p69"/>
          <p:cNvSpPr txBox="1"/>
          <p:nvPr/>
        </p:nvSpPr>
        <p:spPr>
          <a:xfrm>
            <a:off x="4615925" y="3599200"/>
            <a:ext cx="530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1"/>
                </a:solidFill>
                <a:latin typeface="Do Hyeon"/>
                <a:ea typeface="Do Hyeon"/>
                <a:cs typeface="Do Hyeon"/>
                <a:sym typeface="Do Hyeon"/>
              </a:rPr>
              <a:t>강남구   </a:t>
            </a:r>
            <a:endParaRPr sz="1100">
              <a:solidFill>
                <a:schemeClr val="lt1"/>
              </a:solidFill>
              <a:latin typeface="Do Hyeon"/>
              <a:ea typeface="Do Hyeon"/>
              <a:cs typeface="Do Hyeon"/>
              <a:sym typeface="Do Hyeon"/>
            </a:endParaRPr>
          </a:p>
        </p:txBody>
      </p:sp>
      <p:sp>
        <p:nvSpPr>
          <p:cNvPr id="2285" name="Google Shape;2285;p69"/>
          <p:cNvSpPr txBox="1"/>
          <p:nvPr/>
        </p:nvSpPr>
        <p:spPr>
          <a:xfrm>
            <a:off x="7992100" y="4310450"/>
            <a:ext cx="53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464646"/>
                </a:solidFill>
                <a:latin typeface="Do Hyeon"/>
                <a:ea typeface="Do Hyeon"/>
                <a:cs typeface="Do Hyeon"/>
                <a:sym typeface="Do Hyeon"/>
              </a:rPr>
              <a:t>2018</a:t>
            </a:r>
            <a:endParaRPr>
              <a:solidFill>
                <a:srgbClr val="464646"/>
              </a:solidFill>
              <a:latin typeface="Do Hyeon"/>
              <a:ea typeface="Do Hyeon"/>
              <a:cs typeface="Do Hyeon"/>
              <a:sym typeface="Do Hyeon"/>
            </a:endParaRPr>
          </a:p>
        </p:txBody>
      </p:sp>
      <p:sp>
        <p:nvSpPr>
          <p:cNvPr id="2286" name="Google Shape;2286;p69"/>
          <p:cNvSpPr txBox="1"/>
          <p:nvPr/>
        </p:nvSpPr>
        <p:spPr>
          <a:xfrm>
            <a:off x="5319625" y="3427025"/>
            <a:ext cx="601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1"/>
                </a:solidFill>
                <a:latin typeface="Do Hyeon"/>
                <a:ea typeface="Do Hyeon"/>
                <a:cs typeface="Do Hyeon"/>
                <a:sym typeface="Do Hyeon"/>
              </a:rPr>
              <a:t>송파구   </a:t>
            </a:r>
            <a:endParaRPr sz="1100">
              <a:solidFill>
                <a:schemeClr val="lt1"/>
              </a:solidFill>
              <a:latin typeface="Do Hyeon"/>
              <a:ea typeface="Do Hyeon"/>
              <a:cs typeface="Do Hyeon"/>
              <a:sym typeface="Do Hyeon"/>
            </a:endParaRPr>
          </a:p>
        </p:txBody>
      </p:sp>
      <p:sp>
        <p:nvSpPr>
          <p:cNvPr id="2287" name="Google Shape;2287;p69"/>
          <p:cNvSpPr txBox="1"/>
          <p:nvPr/>
        </p:nvSpPr>
        <p:spPr>
          <a:xfrm>
            <a:off x="585175" y="95700"/>
            <a:ext cx="3138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accent1"/>
                </a:solidFill>
                <a:latin typeface="Do Hyeon"/>
                <a:ea typeface="Do Hyeon"/>
                <a:cs typeface="Do Hyeon"/>
                <a:sym typeface="Do Hyeon"/>
              </a:rPr>
              <a:t>3. 생활인구</a:t>
            </a:r>
            <a:endParaRPr sz="1900">
              <a:solidFill>
                <a:schemeClr val="accent1"/>
              </a:solidFill>
              <a:latin typeface="Do Hyeon"/>
              <a:ea typeface="Do Hyeon"/>
              <a:cs typeface="Do Hyeon"/>
              <a:sym typeface="Do Hyeon"/>
            </a:endParaRPr>
          </a:p>
        </p:txBody>
      </p:sp>
      <p:sp>
        <p:nvSpPr>
          <p:cNvPr id="2288" name="Google Shape;2288;p69"/>
          <p:cNvSpPr txBox="1">
            <a:spLocks noGrp="1"/>
          </p:cNvSpPr>
          <p:nvPr>
            <p:ph type="title"/>
          </p:nvPr>
        </p:nvSpPr>
        <p:spPr>
          <a:xfrm>
            <a:off x="6268400" y="0"/>
            <a:ext cx="2875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D</a:t>
            </a:r>
            <a:r>
              <a:rPr lang="en" sz="3000"/>
              <a:t>ata </a:t>
            </a:r>
            <a:r>
              <a:rPr lang="en" sz="3000">
                <a:solidFill>
                  <a:schemeClr val="accent2"/>
                </a:solidFill>
              </a:rPr>
              <a:t>v</a:t>
            </a:r>
            <a:r>
              <a:rPr lang="en" sz="3000"/>
              <a:t>isualization</a:t>
            </a:r>
            <a:endParaRPr sz="3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pic>
        <p:nvPicPr>
          <p:cNvPr id="2293" name="Google Shape;2293;p70"/>
          <p:cNvPicPr preferRelativeResize="0"/>
          <p:nvPr/>
        </p:nvPicPr>
        <p:blipFill>
          <a:blip r:embed="rId3">
            <a:alphaModFix/>
          </a:blip>
          <a:stretch>
            <a:fillRect/>
          </a:stretch>
        </p:blipFill>
        <p:spPr>
          <a:xfrm>
            <a:off x="621792" y="602742"/>
            <a:ext cx="7900415" cy="4242816"/>
          </a:xfrm>
          <a:prstGeom prst="rect">
            <a:avLst/>
          </a:prstGeom>
          <a:noFill/>
          <a:ln w="9525" cap="flat" cmpd="sng">
            <a:solidFill>
              <a:srgbClr val="EFEFEF"/>
            </a:solidFill>
            <a:prstDash val="solid"/>
            <a:round/>
            <a:headEnd type="none" w="sm" len="sm"/>
            <a:tailEnd type="none" w="sm" len="sm"/>
          </a:ln>
        </p:spPr>
      </p:pic>
      <p:sp>
        <p:nvSpPr>
          <p:cNvPr id="2294" name="Google Shape;2294;p70"/>
          <p:cNvSpPr txBox="1"/>
          <p:nvPr/>
        </p:nvSpPr>
        <p:spPr>
          <a:xfrm>
            <a:off x="2358900" y="4070450"/>
            <a:ext cx="978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lt1"/>
                </a:solidFill>
                <a:latin typeface="Do Hyeon"/>
                <a:ea typeface="Do Hyeon"/>
                <a:cs typeface="Do Hyeon"/>
                <a:sym typeface="Do Hyeon"/>
              </a:rPr>
              <a:t>강남구   송파구</a:t>
            </a:r>
            <a:endParaRPr sz="900">
              <a:solidFill>
                <a:schemeClr val="lt1"/>
              </a:solidFill>
              <a:latin typeface="Do Hyeon"/>
              <a:ea typeface="Do Hyeon"/>
              <a:cs typeface="Do Hyeon"/>
              <a:sym typeface="Do Hyeon"/>
            </a:endParaRPr>
          </a:p>
        </p:txBody>
      </p:sp>
      <p:sp>
        <p:nvSpPr>
          <p:cNvPr id="2295" name="Google Shape;2295;p70"/>
          <p:cNvSpPr txBox="1"/>
          <p:nvPr/>
        </p:nvSpPr>
        <p:spPr>
          <a:xfrm>
            <a:off x="7937200" y="679400"/>
            <a:ext cx="53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464646"/>
                </a:solidFill>
                <a:latin typeface="Do Hyeon"/>
                <a:ea typeface="Do Hyeon"/>
                <a:cs typeface="Do Hyeon"/>
                <a:sym typeface="Do Hyeon"/>
              </a:rPr>
              <a:t>2019</a:t>
            </a:r>
            <a:endParaRPr>
              <a:solidFill>
                <a:srgbClr val="464646"/>
              </a:solidFill>
              <a:latin typeface="Do Hyeon"/>
              <a:ea typeface="Do Hyeon"/>
              <a:cs typeface="Do Hyeon"/>
              <a:sym typeface="Do Hyeon"/>
            </a:endParaRPr>
          </a:p>
        </p:txBody>
      </p:sp>
      <p:sp>
        <p:nvSpPr>
          <p:cNvPr id="2296" name="Google Shape;2296;p70"/>
          <p:cNvSpPr txBox="1"/>
          <p:nvPr/>
        </p:nvSpPr>
        <p:spPr>
          <a:xfrm>
            <a:off x="585175" y="95700"/>
            <a:ext cx="3138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accent1"/>
                </a:solidFill>
                <a:latin typeface="Do Hyeon"/>
                <a:ea typeface="Do Hyeon"/>
                <a:cs typeface="Do Hyeon"/>
                <a:sym typeface="Do Hyeon"/>
              </a:rPr>
              <a:t>3. 생활인구</a:t>
            </a:r>
            <a:endParaRPr sz="1900">
              <a:solidFill>
                <a:schemeClr val="accent1"/>
              </a:solidFill>
              <a:latin typeface="Do Hyeon"/>
              <a:ea typeface="Do Hyeon"/>
              <a:cs typeface="Do Hyeon"/>
              <a:sym typeface="Do Hyeon"/>
            </a:endParaRPr>
          </a:p>
        </p:txBody>
      </p:sp>
      <p:sp>
        <p:nvSpPr>
          <p:cNvPr id="2297" name="Google Shape;2297;p70"/>
          <p:cNvSpPr txBox="1">
            <a:spLocks noGrp="1"/>
          </p:cNvSpPr>
          <p:nvPr>
            <p:ph type="title"/>
          </p:nvPr>
        </p:nvSpPr>
        <p:spPr>
          <a:xfrm>
            <a:off x="6268400" y="0"/>
            <a:ext cx="2875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D</a:t>
            </a:r>
            <a:r>
              <a:rPr lang="en" sz="3000"/>
              <a:t>ata </a:t>
            </a:r>
            <a:r>
              <a:rPr lang="en" sz="3000">
                <a:solidFill>
                  <a:schemeClr val="accent2"/>
                </a:solidFill>
              </a:rPr>
              <a:t>v</a:t>
            </a:r>
            <a:r>
              <a:rPr lang="en" sz="3000"/>
              <a:t>isualization</a:t>
            </a:r>
            <a:endParaRPr sz="3000"/>
          </a:p>
        </p:txBody>
      </p:sp>
      <p:sp>
        <p:nvSpPr>
          <p:cNvPr id="2298" name="Google Shape;2298;p70"/>
          <p:cNvSpPr/>
          <p:nvPr/>
        </p:nvSpPr>
        <p:spPr>
          <a:xfrm rot="-5400000">
            <a:off x="7535900" y="3907600"/>
            <a:ext cx="340500" cy="932400"/>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303" name="Google Shape;2303;p71"/>
          <p:cNvSpPr txBox="1"/>
          <p:nvPr/>
        </p:nvSpPr>
        <p:spPr>
          <a:xfrm>
            <a:off x="550900" y="106975"/>
            <a:ext cx="3138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accent1"/>
                </a:solidFill>
                <a:latin typeface="Do Hyeon"/>
                <a:ea typeface="Do Hyeon"/>
                <a:cs typeface="Do Hyeon"/>
                <a:sym typeface="Do Hyeon"/>
              </a:rPr>
              <a:t>4. 병원 / 학교 인프라</a:t>
            </a:r>
            <a:endParaRPr sz="1900">
              <a:solidFill>
                <a:schemeClr val="accent1"/>
              </a:solidFill>
              <a:latin typeface="Do Hyeon"/>
              <a:ea typeface="Do Hyeon"/>
              <a:cs typeface="Do Hyeon"/>
              <a:sym typeface="Do Hyeon"/>
            </a:endParaRPr>
          </a:p>
        </p:txBody>
      </p:sp>
      <p:pic>
        <p:nvPicPr>
          <p:cNvPr id="2304" name="Google Shape;2304;p71"/>
          <p:cNvPicPr preferRelativeResize="0"/>
          <p:nvPr/>
        </p:nvPicPr>
        <p:blipFill>
          <a:blip r:embed="rId3">
            <a:alphaModFix/>
          </a:blip>
          <a:stretch>
            <a:fillRect/>
          </a:stretch>
        </p:blipFill>
        <p:spPr>
          <a:xfrm>
            <a:off x="163375" y="688925"/>
            <a:ext cx="4350050" cy="2773428"/>
          </a:xfrm>
          <a:prstGeom prst="rect">
            <a:avLst/>
          </a:prstGeom>
          <a:noFill/>
          <a:ln w="9525" cap="flat" cmpd="sng">
            <a:solidFill>
              <a:srgbClr val="EFEFEF"/>
            </a:solidFill>
            <a:prstDash val="solid"/>
            <a:round/>
            <a:headEnd type="none" w="sm" len="sm"/>
            <a:tailEnd type="none" w="sm" len="sm"/>
          </a:ln>
        </p:spPr>
      </p:pic>
      <p:sp>
        <p:nvSpPr>
          <p:cNvPr id="2305" name="Google Shape;2305;p71"/>
          <p:cNvSpPr txBox="1"/>
          <p:nvPr/>
        </p:nvSpPr>
        <p:spPr>
          <a:xfrm>
            <a:off x="1219201" y="3604825"/>
            <a:ext cx="2802300" cy="68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solidFill>
                  <a:schemeClr val="dk1"/>
                </a:solidFill>
                <a:latin typeface="Do Hyeon"/>
                <a:ea typeface="Do Hyeon"/>
                <a:cs typeface="Do Hyeon"/>
                <a:sym typeface="Do Hyeon"/>
              </a:rPr>
              <a:t>👉 강남구 병원 多</a:t>
            </a:r>
            <a:endParaRPr sz="1500">
              <a:solidFill>
                <a:schemeClr val="dk1"/>
              </a:solidFill>
              <a:latin typeface="Do Hyeon"/>
              <a:ea typeface="Do Hyeon"/>
              <a:cs typeface="Do Hyeon"/>
              <a:sym typeface="Do Hyeon"/>
            </a:endParaRPr>
          </a:p>
          <a:p>
            <a:pPr marL="0" lvl="0" indent="0" algn="l" rtl="0">
              <a:lnSpc>
                <a:spcPct val="115000"/>
              </a:lnSpc>
              <a:spcBef>
                <a:spcPts val="0"/>
              </a:spcBef>
              <a:spcAft>
                <a:spcPts val="0"/>
              </a:spcAft>
              <a:buNone/>
            </a:pPr>
            <a:r>
              <a:rPr lang="en" sz="1500">
                <a:solidFill>
                  <a:schemeClr val="dk1"/>
                </a:solidFill>
                <a:latin typeface="Do Hyeon"/>
                <a:ea typeface="Do Hyeon"/>
                <a:cs typeface="Do Hyeon"/>
                <a:sym typeface="Do Hyeon"/>
              </a:rPr>
              <a:t>👉 용산구가 가장 적음</a:t>
            </a:r>
            <a:endParaRPr sz="1500">
              <a:solidFill>
                <a:schemeClr val="dk1"/>
              </a:solidFill>
              <a:latin typeface="Do Hyeon"/>
              <a:ea typeface="Do Hyeon"/>
              <a:cs typeface="Do Hyeon"/>
              <a:sym typeface="Do Hyeon"/>
            </a:endParaRPr>
          </a:p>
        </p:txBody>
      </p:sp>
      <p:sp>
        <p:nvSpPr>
          <p:cNvPr id="2306" name="Google Shape;2306;p71"/>
          <p:cNvSpPr/>
          <p:nvPr/>
        </p:nvSpPr>
        <p:spPr>
          <a:xfrm>
            <a:off x="512425" y="3049425"/>
            <a:ext cx="202200" cy="1992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07" name="Google Shape;2307;p71"/>
          <p:cNvPicPr preferRelativeResize="0"/>
          <p:nvPr/>
        </p:nvPicPr>
        <p:blipFill>
          <a:blip r:embed="rId4">
            <a:alphaModFix/>
          </a:blip>
          <a:stretch>
            <a:fillRect/>
          </a:stretch>
        </p:blipFill>
        <p:spPr>
          <a:xfrm>
            <a:off x="4641549" y="688925"/>
            <a:ext cx="4350051" cy="2785537"/>
          </a:xfrm>
          <a:prstGeom prst="rect">
            <a:avLst/>
          </a:prstGeom>
          <a:noFill/>
          <a:ln w="9525" cap="flat" cmpd="sng">
            <a:solidFill>
              <a:srgbClr val="EFEFEF"/>
            </a:solidFill>
            <a:prstDash val="solid"/>
            <a:round/>
            <a:headEnd type="none" w="sm" len="sm"/>
            <a:tailEnd type="none" w="sm" len="sm"/>
          </a:ln>
        </p:spPr>
      </p:pic>
      <p:sp>
        <p:nvSpPr>
          <p:cNvPr id="2308" name="Google Shape;2308;p71"/>
          <p:cNvSpPr txBox="1"/>
          <p:nvPr/>
        </p:nvSpPr>
        <p:spPr>
          <a:xfrm>
            <a:off x="4895674" y="3604825"/>
            <a:ext cx="3980725" cy="71555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dirty="0">
                <a:solidFill>
                  <a:schemeClr val="dk1"/>
                </a:solidFill>
                <a:latin typeface="Do Hyeon"/>
                <a:ea typeface="Do Hyeon"/>
                <a:cs typeface="Do Hyeon"/>
                <a:sym typeface="Do Hyeon"/>
              </a:rPr>
              <a:t>👉 노원구 학교 多</a:t>
            </a:r>
            <a:endParaRPr sz="1500" dirty="0">
              <a:solidFill>
                <a:schemeClr val="dk1"/>
              </a:solidFill>
              <a:latin typeface="Do Hyeon"/>
              <a:ea typeface="Do Hyeon"/>
              <a:cs typeface="Do Hyeon"/>
              <a:sym typeface="Do Hyeon"/>
            </a:endParaRPr>
          </a:p>
          <a:p>
            <a:pPr marL="0" lvl="0" indent="0" algn="l" rtl="0">
              <a:lnSpc>
                <a:spcPct val="115000"/>
              </a:lnSpc>
              <a:spcBef>
                <a:spcPts val="0"/>
              </a:spcBef>
              <a:spcAft>
                <a:spcPts val="0"/>
              </a:spcAft>
              <a:buNone/>
            </a:pPr>
            <a:r>
              <a:rPr lang="en" sz="1500" dirty="0">
                <a:solidFill>
                  <a:schemeClr val="dk1"/>
                </a:solidFill>
                <a:latin typeface="Do Hyeon"/>
                <a:ea typeface="Do Hyeon"/>
                <a:cs typeface="Do Hyeon"/>
                <a:sym typeface="Do Hyeon"/>
              </a:rPr>
              <a:t>👉 2019년 이후 개교한 학교 데이터는 제외함</a:t>
            </a:r>
            <a:endParaRPr sz="1500" dirty="0">
              <a:solidFill>
                <a:schemeClr val="dk1"/>
              </a:solidFill>
              <a:latin typeface="Do Hyeon"/>
              <a:ea typeface="Do Hyeon"/>
              <a:cs typeface="Do Hyeon"/>
              <a:sym typeface="Do Hyeon"/>
            </a:endParaRPr>
          </a:p>
        </p:txBody>
      </p:sp>
      <p:sp>
        <p:nvSpPr>
          <p:cNvPr id="2309" name="Google Shape;2309;p71"/>
          <p:cNvSpPr txBox="1">
            <a:spLocks noGrp="1"/>
          </p:cNvSpPr>
          <p:nvPr>
            <p:ph type="title"/>
          </p:nvPr>
        </p:nvSpPr>
        <p:spPr>
          <a:xfrm>
            <a:off x="6268400" y="0"/>
            <a:ext cx="2875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D</a:t>
            </a:r>
            <a:r>
              <a:rPr lang="en" sz="3000"/>
              <a:t>ata </a:t>
            </a:r>
            <a:r>
              <a:rPr lang="en" sz="3000">
                <a:solidFill>
                  <a:schemeClr val="accent2"/>
                </a:solidFill>
              </a:rPr>
              <a:t>v</a:t>
            </a:r>
            <a:r>
              <a:rPr lang="en" sz="3000"/>
              <a:t>isualization</a:t>
            </a:r>
            <a:endParaRPr sz="3000"/>
          </a:p>
        </p:txBody>
      </p:sp>
      <p:sp>
        <p:nvSpPr>
          <p:cNvPr id="2310" name="Google Shape;2310;p71"/>
          <p:cNvSpPr/>
          <p:nvPr/>
        </p:nvSpPr>
        <p:spPr>
          <a:xfrm>
            <a:off x="5036625" y="3049425"/>
            <a:ext cx="202200" cy="1992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14"/>
        <p:cNvGrpSpPr/>
        <p:nvPr/>
      </p:nvGrpSpPr>
      <p:grpSpPr>
        <a:xfrm>
          <a:off x="0" y="0"/>
          <a:ext cx="0" cy="0"/>
          <a:chOff x="0" y="0"/>
          <a:chExt cx="0" cy="0"/>
        </a:xfrm>
      </p:grpSpPr>
      <p:sp>
        <p:nvSpPr>
          <p:cNvPr id="2315" name="Google Shape;2315;p72"/>
          <p:cNvSpPr txBox="1"/>
          <p:nvPr/>
        </p:nvSpPr>
        <p:spPr>
          <a:xfrm>
            <a:off x="579675" y="106950"/>
            <a:ext cx="35625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accent1"/>
                </a:solidFill>
                <a:latin typeface="Do Hyeon"/>
                <a:ea typeface="Do Hyeon"/>
                <a:cs typeface="Do Hyeon"/>
                <a:sym typeface="Do Hyeon"/>
              </a:rPr>
              <a:t>5. 서울시 업태별 음식점 현황</a:t>
            </a:r>
            <a:endParaRPr sz="2200">
              <a:solidFill>
                <a:schemeClr val="accent1"/>
              </a:solidFill>
              <a:latin typeface="Do Hyeon"/>
              <a:ea typeface="Do Hyeon"/>
              <a:cs typeface="Do Hyeon"/>
              <a:sym typeface="Do Hyeon"/>
            </a:endParaRPr>
          </a:p>
        </p:txBody>
      </p:sp>
      <p:sp>
        <p:nvSpPr>
          <p:cNvPr id="2316" name="Google Shape;2316;p72"/>
          <p:cNvSpPr txBox="1"/>
          <p:nvPr/>
        </p:nvSpPr>
        <p:spPr>
          <a:xfrm>
            <a:off x="6277000" y="2890250"/>
            <a:ext cx="2650125" cy="103409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dirty="0">
                <a:solidFill>
                  <a:schemeClr val="dk1"/>
                </a:solidFill>
                <a:latin typeface="Do Hyeon"/>
                <a:ea typeface="Do Hyeon"/>
                <a:cs typeface="Do Hyeon"/>
                <a:sym typeface="Do Hyeon"/>
              </a:rPr>
              <a:t>👉 서울시 전체 </a:t>
            </a:r>
            <a:endParaRPr sz="1600" dirty="0">
              <a:solidFill>
                <a:schemeClr val="dk1"/>
              </a:solidFill>
              <a:latin typeface="Do Hyeon"/>
              <a:ea typeface="Do Hyeon"/>
              <a:cs typeface="Do Hyeon"/>
              <a:sym typeface="Do Hyeon"/>
            </a:endParaRPr>
          </a:p>
          <a:p>
            <a:pPr marL="0" lvl="0" indent="0" algn="l" rtl="0">
              <a:lnSpc>
                <a:spcPct val="115000"/>
              </a:lnSpc>
              <a:spcBef>
                <a:spcPts val="0"/>
              </a:spcBef>
              <a:spcAft>
                <a:spcPts val="0"/>
              </a:spcAft>
              <a:buNone/>
            </a:pPr>
            <a:r>
              <a:rPr lang="en" sz="1600" dirty="0">
                <a:solidFill>
                  <a:schemeClr val="dk1"/>
                </a:solidFill>
                <a:latin typeface="Do Hyeon"/>
                <a:ea typeface="Do Hyeon"/>
                <a:cs typeface="Do Hyeon"/>
                <a:sym typeface="Do Hyeon"/>
              </a:rPr>
              <a:t>     </a:t>
            </a:r>
            <a:r>
              <a:rPr lang="en" sz="1600" dirty="0">
                <a:solidFill>
                  <a:schemeClr val="accent6"/>
                </a:solidFill>
                <a:latin typeface="Do Hyeon"/>
                <a:ea typeface="Do Hyeon"/>
                <a:cs typeface="Do Hyeon"/>
                <a:sym typeface="Do Hyeon"/>
              </a:rPr>
              <a:t>업태별 음식점 개수</a:t>
            </a:r>
            <a:r>
              <a:rPr lang="en" sz="1600" dirty="0">
                <a:solidFill>
                  <a:schemeClr val="dk1"/>
                </a:solidFill>
                <a:latin typeface="Do Hyeon"/>
                <a:ea typeface="Do Hyeon"/>
                <a:cs typeface="Do Hyeon"/>
                <a:sym typeface="Do Hyeon"/>
              </a:rPr>
              <a:t>를</a:t>
            </a:r>
            <a:endParaRPr sz="1600" dirty="0">
              <a:solidFill>
                <a:schemeClr val="dk1"/>
              </a:solidFill>
              <a:latin typeface="Do Hyeon"/>
              <a:ea typeface="Do Hyeon"/>
              <a:cs typeface="Do Hyeon"/>
              <a:sym typeface="Do Hyeon"/>
            </a:endParaRPr>
          </a:p>
          <a:p>
            <a:pPr marL="0" lvl="0" indent="0" algn="l" rtl="0">
              <a:lnSpc>
                <a:spcPct val="115000"/>
              </a:lnSpc>
              <a:spcBef>
                <a:spcPts val="0"/>
              </a:spcBef>
              <a:spcAft>
                <a:spcPts val="0"/>
              </a:spcAft>
              <a:buNone/>
            </a:pPr>
            <a:r>
              <a:rPr lang="en" sz="1600" dirty="0">
                <a:solidFill>
                  <a:schemeClr val="dk1"/>
                </a:solidFill>
                <a:latin typeface="Do Hyeon"/>
                <a:ea typeface="Do Hyeon"/>
                <a:cs typeface="Do Hyeon"/>
                <a:sym typeface="Do Hyeon"/>
              </a:rPr>
              <a:t>     </a:t>
            </a:r>
            <a:r>
              <a:rPr lang="en" sz="1600" dirty="0">
                <a:solidFill>
                  <a:schemeClr val="accent6"/>
                </a:solidFill>
                <a:latin typeface="Do Hyeon"/>
                <a:ea typeface="Do Hyeon"/>
                <a:cs typeface="Do Hyeon"/>
                <a:sym typeface="Do Hyeon"/>
              </a:rPr>
              <a:t>백분위</a:t>
            </a:r>
            <a:r>
              <a:rPr lang="en" sz="1600" dirty="0">
                <a:solidFill>
                  <a:schemeClr val="dk1"/>
                </a:solidFill>
                <a:latin typeface="Do Hyeon"/>
                <a:ea typeface="Do Hyeon"/>
                <a:cs typeface="Do Hyeon"/>
                <a:sym typeface="Do Hyeon"/>
              </a:rPr>
              <a:t>로 표현</a:t>
            </a:r>
            <a:endParaRPr sz="1500" dirty="0">
              <a:solidFill>
                <a:schemeClr val="dk1"/>
              </a:solidFill>
            </a:endParaRPr>
          </a:p>
        </p:txBody>
      </p:sp>
      <p:pic>
        <p:nvPicPr>
          <p:cNvPr id="2317" name="Google Shape;2317;p72"/>
          <p:cNvPicPr preferRelativeResize="0"/>
          <p:nvPr/>
        </p:nvPicPr>
        <p:blipFill rotWithShape="1">
          <a:blip r:embed="rId3">
            <a:alphaModFix/>
          </a:blip>
          <a:srcRect l="22305" r="28820"/>
          <a:stretch/>
        </p:blipFill>
        <p:spPr>
          <a:xfrm>
            <a:off x="1165125" y="665199"/>
            <a:ext cx="3653024" cy="3813125"/>
          </a:xfrm>
          <a:prstGeom prst="rect">
            <a:avLst/>
          </a:prstGeom>
          <a:noFill/>
          <a:ln>
            <a:noFill/>
          </a:ln>
        </p:spPr>
      </p:pic>
      <p:sp>
        <p:nvSpPr>
          <p:cNvPr id="2318" name="Google Shape;2318;p72"/>
          <p:cNvSpPr txBox="1"/>
          <p:nvPr/>
        </p:nvSpPr>
        <p:spPr>
          <a:xfrm>
            <a:off x="5201500" y="1425325"/>
            <a:ext cx="10755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accent1"/>
                </a:solidFill>
                <a:latin typeface="Do Hyeon"/>
                <a:ea typeface="Do Hyeon"/>
                <a:cs typeface="Do Hyeon"/>
                <a:sym typeface="Do Hyeon"/>
              </a:rPr>
              <a:t>한식</a:t>
            </a:r>
            <a:endParaRPr sz="1100">
              <a:solidFill>
                <a:schemeClr val="accent1"/>
              </a:solidFill>
              <a:latin typeface="Do Hyeon"/>
              <a:ea typeface="Do Hyeon"/>
              <a:cs typeface="Do Hyeon"/>
              <a:sym typeface="Do Hyeon"/>
            </a:endParaRPr>
          </a:p>
          <a:p>
            <a:pPr marL="0" lvl="0" indent="0" algn="l" rtl="0">
              <a:spcBef>
                <a:spcPts val="0"/>
              </a:spcBef>
              <a:spcAft>
                <a:spcPts val="0"/>
              </a:spcAft>
              <a:buNone/>
            </a:pPr>
            <a:r>
              <a:rPr lang="en" sz="1100">
                <a:solidFill>
                  <a:schemeClr val="accent1"/>
                </a:solidFill>
                <a:latin typeface="Do Hyeon"/>
                <a:ea typeface="Do Hyeon"/>
                <a:cs typeface="Do Hyeon"/>
                <a:sym typeface="Do Hyeon"/>
              </a:rPr>
              <a:t>치킨</a:t>
            </a:r>
            <a:endParaRPr sz="1100">
              <a:solidFill>
                <a:schemeClr val="accent1"/>
              </a:solidFill>
              <a:latin typeface="Do Hyeon"/>
              <a:ea typeface="Do Hyeon"/>
              <a:cs typeface="Do Hyeon"/>
              <a:sym typeface="Do Hyeon"/>
            </a:endParaRPr>
          </a:p>
          <a:p>
            <a:pPr marL="0" lvl="0" indent="0" algn="l" rtl="0">
              <a:spcBef>
                <a:spcPts val="0"/>
              </a:spcBef>
              <a:spcAft>
                <a:spcPts val="0"/>
              </a:spcAft>
              <a:buNone/>
            </a:pPr>
            <a:r>
              <a:rPr lang="en" sz="1100">
                <a:solidFill>
                  <a:schemeClr val="accent1"/>
                </a:solidFill>
                <a:latin typeface="Do Hyeon"/>
                <a:ea typeface="Do Hyeon"/>
                <a:cs typeface="Do Hyeon"/>
                <a:sym typeface="Do Hyeon"/>
              </a:rPr>
              <a:t>기타</a:t>
            </a:r>
            <a:endParaRPr sz="1100">
              <a:solidFill>
                <a:schemeClr val="accent1"/>
              </a:solidFill>
              <a:latin typeface="Do Hyeon"/>
              <a:ea typeface="Do Hyeon"/>
              <a:cs typeface="Do Hyeon"/>
              <a:sym typeface="Do Hyeon"/>
            </a:endParaRPr>
          </a:p>
          <a:p>
            <a:pPr marL="0" lvl="0" indent="0" algn="l" rtl="0">
              <a:spcBef>
                <a:spcPts val="0"/>
              </a:spcBef>
              <a:spcAft>
                <a:spcPts val="0"/>
              </a:spcAft>
              <a:buNone/>
            </a:pPr>
            <a:r>
              <a:rPr lang="en" sz="1100">
                <a:solidFill>
                  <a:schemeClr val="accent1"/>
                </a:solidFill>
                <a:latin typeface="Do Hyeon"/>
                <a:ea typeface="Do Hyeon"/>
                <a:cs typeface="Do Hyeon"/>
                <a:sym typeface="Do Hyeon"/>
              </a:rPr>
              <a:t>분식</a:t>
            </a:r>
            <a:endParaRPr sz="1100">
              <a:solidFill>
                <a:schemeClr val="accent1"/>
              </a:solidFill>
              <a:latin typeface="Do Hyeon"/>
              <a:ea typeface="Do Hyeon"/>
              <a:cs typeface="Do Hyeon"/>
              <a:sym typeface="Do Hyeon"/>
            </a:endParaRPr>
          </a:p>
          <a:p>
            <a:pPr marL="0" lvl="0" indent="0" algn="l" rtl="0">
              <a:spcBef>
                <a:spcPts val="0"/>
              </a:spcBef>
              <a:spcAft>
                <a:spcPts val="0"/>
              </a:spcAft>
              <a:buNone/>
            </a:pPr>
            <a:r>
              <a:rPr lang="en" sz="1100">
                <a:solidFill>
                  <a:schemeClr val="accent1"/>
                </a:solidFill>
                <a:latin typeface="Do Hyeon"/>
                <a:ea typeface="Do Hyeon"/>
                <a:cs typeface="Do Hyeon"/>
                <a:sym typeface="Do Hyeon"/>
              </a:rPr>
              <a:t>양식</a:t>
            </a:r>
            <a:endParaRPr sz="1100">
              <a:solidFill>
                <a:schemeClr val="accent1"/>
              </a:solidFill>
              <a:latin typeface="Do Hyeon"/>
              <a:ea typeface="Do Hyeon"/>
              <a:cs typeface="Do Hyeon"/>
              <a:sym typeface="Do Hyeon"/>
            </a:endParaRPr>
          </a:p>
          <a:p>
            <a:pPr marL="0" lvl="0" indent="0" algn="l" rtl="0">
              <a:spcBef>
                <a:spcPts val="0"/>
              </a:spcBef>
              <a:spcAft>
                <a:spcPts val="0"/>
              </a:spcAft>
              <a:buNone/>
            </a:pPr>
            <a:r>
              <a:rPr lang="en" sz="1100">
                <a:solidFill>
                  <a:schemeClr val="accent1"/>
                </a:solidFill>
                <a:latin typeface="Do Hyeon"/>
                <a:ea typeface="Do Hyeon"/>
                <a:cs typeface="Do Hyeon"/>
                <a:sym typeface="Do Hyeon"/>
              </a:rPr>
              <a:t>중식</a:t>
            </a:r>
            <a:endParaRPr sz="1100">
              <a:solidFill>
                <a:schemeClr val="accent1"/>
              </a:solidFill>
              <a:latin typeface="Do Hyeon"/>
              <a:ea typeface="Do Hyeon"/>
              <a:cs typeface="Do Hyeon"/>
              <a:sym typeface="Do Hyeon"/>
            </a:endParaRPr>
          </a:p>
          <a:p>
            <a:pPr marL="0" lvl="0" indent="0" algn="l" rtl="0">
              <a:spcBef>
                <a:spcPts val="0"/>
              </a:spcBef>
              <a:spcAft>
                <a:spcPts val="0"/>
              </a:spcAft>
              <a:buNone/>
            </a:pPr>
            <a:r>
              <a:rPr lang="en" sz="1100">
                <a:solidFill>
                  <a:schemeClr val="accent1"/>
                </a:solidFill>
                <a:latin typeface="Do Hyeon"/>
                <a:ea typeface="Do Hyeon"/>
                <a:cs typeface="Do Hyeon"/>
                <a:sym typeface="Do Hyeon"/>
              </a:rPr>
              <a:t>주점</a:t>
            </a:r>
            <a:endParaRPr sz="1100">
              <a:solidFill>
                <a:schemeClr val="accent1"/>
              </a:solidFill>
              <a:latin typeface="Do Hyeon"/>
              <a:ea typeface="Do Hyeon"/>
              <a:cs typeface="Do Hyeon"/>
              <a:sym typeface="Do Hyeon"/>
            </a:endParaRPr>
          </a:p>
          <a:p>
            <a:pPr marL="0" lvl="0" indent="0" algn="l" rtl="0">
              <a:spcBef>
                <a:spcPts val="0"/>
              </a:spcBef>
              <a:spcAft>
                <a:spcPts val="0"/>
              </a:spcAft>
              <a:buNone/>
            </a:pPr>
            <a:r>
              <a:rPr lang="en" sz="1100">
                <a:solidFill>
                  <a:schemeClr val="accent1"/>
                </a:solidFill>
                <a:latin typeface="Do Hyeon"/>
                <a:ea typeface="Do Hyeon"/>
                <a:cs typeface="Do Hyeon"/>
                <a:sym typeface="Do Hyeon"/>
              </a:rPr>
              <a:t>일식</a:t>
            </a:r>
            <a:endParaRPr sz="1100">
              <a:solidFill>
                <a:schemeClr val="accent1"/>
              </a:solidFill>
              <a:latin typeface="Do Hyeon"/>
              <a:ea typeface="Do Hyeon"/>
              <a:cs typeface="Do Hyeon"/>
              <a:sym typeface="Do Hyeon"/>
            </a:endParaRPr>
          </a:p>
          <a:p>
            <a:pPr marL="0" lvl="0" indent="0" algn="l" rtl="0">
              <a:spcBef>
                <a:spcPts val="0"/>
              </a:spcBef>
              <a:spcAft>
                <a:spcPts val="0"/>
              </a:spcAft>
              <a:buNone/>
            </a:pPr>
            <a:r>
              <a:rPr lang="en" sz="1100">
                <a:solidFill>
                  <a:schemeClr val="accent1"/>
                </a:solidFill>
                <a:latin typeface="Do Hyeon"/>
                <a:ea typeface="Do Hyeon"/>
                <a:cs typeface="Do Hyeon"/>
                <a:sym typeface="Do Hyeon"/>
              </a:rPr>
              <a:t>카페</a:t>
            </a:r>
            <a:endParaRPr sz="1100">
              <a:solidFill>
                <a:schemeClr val="accent1"/>
              </a:solidFill>
              <a:latin typeface="Do Hyeon"/>
              <a:ea typeface="Do Hyeon"/>
              <a:cs typeface="Do Hyeon"/>
              <a:sym typeface="Do Hyeon"/>
            </a:endParaRPr>
          </a:p>
          <a:p>
            <a:pPr marL="0" lvl="0" indent="0" algn="l" rtl="0">
              <a:spcBef>
                <a:spcPts val="0"/>
              </a:spcBef>
              <a:spcAft>
                <a:spcPts val="0"/>
              </a:spcAft>
              <a:buNone/>
            </a:pPr>
            <a:r>
              <a:rPr lang="en" sz="1100">
                <a:solidFill>
                  <a:schemeClr val="accent1"/>
                </a:solidFill>
                <a:latin typeface="Do Hyeon"/>
                <a:ea typeface="Do Hyeon"/>
                <a:cs typeface="Do Hyeon"/>
                <a:sym typeface="Do Hyeon"/>
              </a:rPr>
              <a:t>외국음식전문점</a:t>
            </a:r>
            <a:endParaRPr sz="1100">
              <a:solidFill>
                <a:schemeClr val="accent1"/>
              </a:solidFill>
              <a:latin typeface="Do Hyeon"/>
              <a:ea typeface="Do Hyeon"/>
              <a:cs typeface="Do Hyeon"/>
              <a:sym typeface="Do Hyeon"/>
            </a:endParaRPr>
          </a:p>
          <a:p>
            <a:pPr marL="0" lvl="0" indent="0" algn="l" rtl="0">
              <a:spcBef>
                <a:spcPts val="0"/>
              </a:spcBef>
              <a:spcAft>
                <a:spcPts val="0"/>
              </a:spcAft>
              <a:buNone/>
            </a:pPr>
            <a:r>
              <a:rPr lang="en" sz="1100">
                <a:solidFill>
                  <a:schemeClr val="accent1"/>
                </a:solidFill>
                <a:latin typeface="Do Hyeon"/>
                <a:ea typeface="Do Hyeon"/>
                <a:cs typeface="Do Hyeon"/>
                <a:sym typeface="Do Hyeon"/>
              </a:rPr>
              <a:t>식육(고깃집)</a:t>
            </a:r>
            <a:endParaRPr sz="1100">
              <a:solidFill>
                <a:schemeClr val="accent1"/>
              </a:solidFill>
              <a:latin typeface="Do Hyeon"/>
              <a:ea typeface="Do Hyeon"/>
              <a:cs typeface="Do Hyeon"/>
              <a:sym typeface="Do Hyeon"/>
            </a:endParaRPr>
          </a:p>
          <a:p>
            <a:pPr marL="0" lvl="0" indent="0" algn="l" rtl="0">
              <a:spcBef>
                <a:spcPts val="0"/>
              </a:spcBef>
              <a:spcAft>
                <a:spcPts val="0"/>
              </a:spcAft>
              <a:buNone/>
            </a:pPr>
            <a:r>
              <a:rPr lang="en" sz="1100">
                <a:solidFill>
                  <a:schemeClr val="accent1"/>
                </a:solidFill>
                <a:latin typeface="Do Hyeon"/>
                <a:ea typeface="Do Hyeon"/>
                <a:cs typeface="Do Hyeon"/>
                <a:sym typeface="Do Hyeon"/>
              </a:rPr>
              <a:t>패스트푸드</a:t>
            </a:r>
            <a:endParaRPr sz="1100">
              <a:solidFill>
                <a:schemeClr val="accent1"/>
              </a:solidFill>
              <a:latin typeface="Do Hyeon"/>
              <a:ea typeface="Do Hyeon"/>
              <a:cs typeface="Do Hyeon"/>
              <a:sym typeface="Do Hyeon"/>
            </a:endParaRPr>
          </a:p>
          <a:p>
            <a:pPr marL="0" lvl="0" indent="0" algn="l" rtl="0">
              <a:spcBef>
                <a:spcPts val="0"/>
              </a:spcBef>
              <a:spcAft>
                <a:spcPts val="0"/>
              </a:spcAft>
              <a:buNone/>
            </a:pPr>
            <a:r>
              <a:rPr lang="en" sz="1100">
                <a:solidFill>
                  <a:schemeClr val="accent1"/>
                </a:solidFill>
                <a:latin typeface="Do Hyeon"/>
                <a:ea typeface="Do Hyeon"/>
                <a:cs typeface="Do Hyeon"/>
                <a:sym typeface="Do Hyeon"/>
              </a:rPr>
              <a:t>횟집</a:t>
            </a:r>
            <a:endParaRPr sz="1100">
              <a:solidFill>
                <a:schemeClr val="accent1"/>
              </a:solidFill>
              <a:latin typeface="Do Hyeon"/>
              <a:ea typeface="Do Hyeon"/>
              <a:cs typeface="Do Hyeon"/>
              <a:sym typeface="Do Hyeon"/>
            </a:endParaRPr>
          </a:p>
          <a:p>
            <a:pPr marL="0" lvl="0" indent="0" algn="l" rtl="0">
              <a:spcBef>
                <a:spcPts val="0"/>
              </a:spcBef>
              <a:spcAft>
                <a:spcPts val="0"/>
              </a:spcAft>
              <a:buNone/>
            </a:pPr>
            <a:r>
              <a:rPr lang="en" sz="1100">
                <a:solidFill>
                  <a:schemeClr val="accent1"/>
                </a:solidFill>
                <a:latin typeface="Do Hyeon"/>
                <a:ea typeface="Do Hyeon"/>
                <a:cs typeface="Do Hyeon"/>
                <a:sym typeface="Do Hyeon"/>
              </a:rPr>
              <a:t>뷔페</a:t>
            </a:r>
            <a:endParaRPr sz="1100">
              <a:solidFill>
                <a:schemeClr val="accent1"/>
              </a:solidFill>
              <a:latin typeface="Do Hyeon"/>
              <a:ea typeface="Do Hyeon"/>
              <a:cs typeface="Do Hyeon"/>
              <a:sym typeface="Do Hyeon"/>
            </a:endParaRPr>
          </a:p>
          <a:p>
            <a:pPr marL="0" lvl="0" indent="0" algn="l" rtl="0">
              <a:spcBef>
                <a:spcPts val="0"/>
              </a:spcBef>
              <a:spcAft>
                <a:spcPts val="0"/>
              </a:spcAft>
              <a:buNone/>
            </a:pPr>
            <a:endParaRPr>
              <a:latin typeface="Oxygen"/>
              <a:ea typeface="Oxygen"/>
              <a:cs typeface="Oxygen"/>
              <a:sym typeface="Oxygen"/>
            </a:endParaRPr>
          </a:p>
        </p:txBody>
      </p:sp>
      <p:pic>
        <p:nvPicPr>
          <p:cNvPr id="2319" name="Google Shape;2319;p72"/>
          <p:cNvPicPr preferRelativeResize="0"/>
          <p:nvPr/>
        </p:nvPicPr>
        <p:blipFill>
          <a:blip r:embed="rId4">
            <a:alphaModFix/>
          </a:blip>
          <a:stretch>
            <a:fillRect/>
          </a:stretch>
        </p:blipFill>
        <p:spPr>
          <a:xfrm>
            <a:off x="4674325" y="1063150"/>
            <a:ext cx="1297225" cy="3310675"/>
          </a:xfrm>
          <a:prstGeom prst="rect">
            <a:avLst/>
          </a:prstGeom>
          <a:noFill/>
          <a:ln>
            <a:noFill/>
          </a:ln>
        </p:spPr>
      </p:pic>
      <p:sp>
        <p:nvSpPr>
          <p:cNvPr id="2320" name="Google Shape;2320;p72"/>
          <p:cNvSpPr txBox="1">
            <a:spLocks noGrp="1"/>
          </p:cNvSpPr>
          <p:nvPr>
            <p:ph type="title"/>
          </p:nvPr>
        </p:nvSpPr>
        <p:spPr>
          <a:xfrm>
            <a:off x="6268400" y="0"/>
            <a:ext cx="2875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D</a:t>
            </a:r>
            <a:r>
              <a:rPr lang="en" sz="3000"/>
              <a:t>ata </a:t>
            </a:r>
            <a:r>
              <a:rPr lang="en" sz="3000">
                <a:solidFill>
                  <a:schemeClr val="accent2"/>
                </a:solidFill>
              </a:rPr>
              <a:t>v</a:t>
            </a:r>
            <a:r>
              <a:rPr lang="en" sz="3000"/>
              <a:t>isualization</a:t>
            </a:r>
            <a:endParaRPr sz="3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317"/>
                                        </p:tgtEl>
                                        <p:attrNameLst>
                                          <p:attrName>style.visibility</p:attrName>
                                        </p:attrNameLst>
                                      </p:cBhvr>
                                      <p:to>
                                        <p:strVal val="visible"/>
                                      </p:to>
                                    </p:set>
                                    <p:anim calcmode="lin" valueType="num">
                                      <p:cBhvr additive="base">
                                        <p:cTn id="7" dur="800"/>
                                        <p:tgtEl>
                                          <p:spTgt spid="2317"/>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800" fill="hold"/>
                                        <p:tgtEl>
                                          <p:spTgt spid="23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Google Shape;2325;p73"/>
          <p:cNvSpPr txBox="1"/>
          <p:nvPr/>
        </p:nvSpPr>
        <p:spPr>
          <a:xfrm>
            <a:off x="6867725" y="1384825"/>
            <a:ext cx="197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xygen"/>
              <a:ea typeface="Oxygen"/>
              <a:cs typeface="Oxygen"/>
              <a:sym typeface="Oxygen"/>
            </a:endParaRPr>
          </a:p>
        </p:txBody>
      </p:sp>
      <p:sp>
        <p:nvSpPr>
          <p:cNvPr id="2326" name="Google Shape;2326;p73"/>
          <p:cNvSpPr txBox="1"/>
          <p:nvPr/>
        </p:nvSpPr>
        <p:spPr>
          <a:xfrm>
            <a:off x="822874" y="572699"/>
            <a:ext cx="8155526" cy="45009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dirty="0">
                <a:solidFill>
                  <a:schemeClr val="dk1"/>
                </a:solidFill>
                <a:latin typeface="Do Hyeon"/>
                <a:ea typeface="Do Hyeon"/>
                <a:cs typeface="Do Hyeon"/>
                <a:sym typeface="Do Hyeon"/>
              </a:rPr>
              <a:t>👉 모든 업태의 총 평균매출 순위 : </a:t>
            </a:r>
            <a:r>
              <a:rPr lang="en" sz="1500" b="1" dirty="0">
                <a:solidFill>
                  <a:schemeClr val="accent2"/>
                </a:solidFill>
                <a:latin typeface="Do Hyeon"/>
                <a:ea typeface="Do Hyeon"/>
                <a:cs typeface="Do Hyeon"/>
                <a:sym typeface="Do Hyeon"/>
              </a:rPr>
              <a:t>1)</a:t>
            </a:r>
            <a:r>
              <a:rPr lang="en" sz="1500" dirty="0">
                <a:solidFill>
                  <a:schemeClr val="dk1"/>
                </a:solidFill>
                <a:latin typeface="Do Hyeon"/>
                <a:ea typeface="Do Hyeon"/>
                <a:cs typeface="Do Hyeon"/>
                <a:sym typeface="Do Hyeon"/>
              </a:rPr>
              <a:t> 서초구 </a:t>
            </a:r>
            <a:r>
              <a:rPr lang="en" sz="1500" b="1" dirty="0">
                <a:solidFill>
                  <a:schemeClr val="accent2"/>
                </a:solidFill>
                <a:latin typeface="Do Hyeon"/>
                <a:ea typeface="Do Hyeon"/>
                <a:cs typeface="Do Hyeon"/>
                <a:sym typeface="Do Hyeon"/>
              </a:rPr>
              <a:t>2)</a:t>
            </a:r>
            <a:r>
              <a:rPr lang="en" sz="1500" dirty="0">
                <a:solidFill>
                  <a:schemeClr val="dk1"/>
                </a:solidFill>
                <a:latin typeface="Do Hyeon"/>
                <a:ea typeface="Do Hyeon"/>
                <a:cs typeface="Do Hyeon"/>
                <a:sym typeface="Do Hyeon"/>
              </a:rPr>
              <a:t> 강남구 </a:t>
            </a:r>
            <a:r>
              <a:rPr lang="en" sz="1500" b="1" dirty="0">
                <a:solidFill>
                  <a:schemeClr val="accent2"/>
                </a:solidFill>
                <a:latin typeface="Do Hyeon"/>
                <a:ea typeface="Do Hyeon"/>
                <a:cs typeface="Do Hyeon"/>
                <a:sym typeface="Do Hyeon"/>
              </a:rPr>
              <a:t>3)</a:t>
            </a:r>
            <a:r>
              <a:rPr lang="en" sz="1500" dirty="0">
                <a:solidFill>
                  <a:schemeClr val="dk1"/>
                </a:solidFill>
                <a:latin typeface="Do Hyeon"/>
                <a:ea typeface="Do Hyeon"/>
                <a:cs typeface="Do Hyeon"/>
                <a:sym typeface="Do Hyeon"/>
              </a:rPr>
              <a:t> 용산구</a:t>
            </a:r>
            <a:endParaRPr sz="1500" dirty="0">
              <a:solidFill>
                <a:schemeClr val="dk1"/>
              </a:solidFill>
              <a:latin typeface="Do Hyeon"/>
              <a:ea typeface="Do Hyeon"/>
              <a:cs typeface="Do Hyeon"/>
              <a:sym typeface="Do Hyeon"/>
            </a:endParaRPr>
          </a:p>
        </p:txBody>
      </p:sp>
      <p:pic>
        <p:nvPicPr>
          <p:cNvPr id="2327" name="Google Shape;2327;p73"/>
          <p:cNvPicPr preferRelativeResize="0"/>
          <p:nvPr/>
        </p:nvPicPr>
        <p:blipFill>
          <a:blip r:embed="rId3">
            <a:alphaModFix/>
          </a:blip>
          <a:stretch>
            <a:fillRect/>
          </a:stretch>
        </p:blipFill>
        <p:spPr>
          <a:xfrm>
            <a:off x="1080450" y="1384825"/>
            <a:ext cx="6898275" cy="3386900"/>
          </a:xfrm>
          <a:prstGeom prst="rect">
            <a:avLst/>
          </a:prstGeom>
          <a:noFill/>
          <a:ln>
            <a:noFill/>
          </a:ln>
          <a:effectLst>
            <a:outerShdw blurRad="57150" dist="19050" dir="5400000" algn="bl" rotWithShape="0">
              <a:srgbClr val="000000">
                <a:alpha val="50000"/>
              </a:srgbClr>
            </a:outerShdw>
          </a:effectLst>
        </p:spPr>
      </p:pic>
      <p:sp>
        <p:nvSpPr>
          <p:cNvPr id="2328" name="Google Shape;2328;p73"/>
          <p:cNvSpPr txBox="1"/>
          <p:nvPr/>
        </p:nvSpPr>
        <p:spPr>
          <a:xfrm>
            <a:off x="581274" y="118850"/>
            <a:ext cx="3083525"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dirty="0">
                <a:solidFill>
                  <a:schemeClr val="accent1"/>
                </a:solidFill>
                <a:latin typeface="Do Hyeon"/>
                <a:ea typeface="Do Hyeon"/>
                <a:cs typeface="Do Hyeon"/>
                <a:sym typeface="Do Hyeon"/>
              </a:rPr>
              <a:t>6. 구별/업태별 추정매출액</a:t>
            </a:r>
            <a:endParaRPr sz="2200" dirty="0">
              <a:solidFill>
                <a:schemeClr val="accent1"/>
              </a:solidFill>
              <a:latin typeface="Do Hyeon"/>
              <a:ea typeface="Do Hyeon"/>
              <a:cs typeface="Do Hyeon"/>
              <a:sym typeface="Do Hyeon"/>
            </a:endParaRPr>
          </a:p>
        </p:txBody>
      </p:sp>
      <p:sp>
        <p:nvSpPr>
          <p:cNvPr id="2329" name="Google Shape;2329;p73"/>
          <p:cNvSpPr txBox="1">
            <a:spLocks noGrp="1"/>
          </p:cNvSpPr>
          <p:nvPr>
            <p:ph type="title"/>
          </p:nvPr>
        </p:nvSpPr>
        <p:spPr>
          <a:xfrm>
            <a:off x="6268400" y="0"/>
            <a:ext cx="2875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D</a:t>
            </a:r>
            <a:r>
              <a:rPr lang="en" sz="3000"/>
              <a:t>ata </a:t>
            </a:r>
            <a:r>
              <a:rPr lang="en" sz="3000">
                <a:solidFill>
                  <a:schemeClr val="accent2"/>
                </a:solidFill>
              </a:rPr>
              <a:t>v</a:t>
            </a:r>
            <a:r>
              <a:rPr lang="en" sz="3000"/>
              <a:t>isualization</a:t>
            </a:r>
            <a:endParaRPr sz="3000"/>
          </a:p>
        </p:txBody>
      </p:sp>
      <p:sp>
        <p:nvSpPr>
          <p:cNvPr id="2330" name="Google Shape;2330;p73"/>
          <p:cNvSpPr/>
          <p:nvPr/>
        </p:nvSpPr>
        <p:spPr>
          <a:xfrm>
            <a:off x="6222175" y="4233875"/>
            <a:ext cx="471300" cy="1446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3"/>
          <p:cNvSpPr txBox="1"/>
          <p:nvPr/>
        </p:nvSpPr>
        <p:spPr>
          <a:xfrm>
            <a:off x="4104000" y="850975"/>
            <a:ext cx="3979400" cy="45009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dirty="0">
                <a:solidFill>
                  <a:schemeClr val="accent6"/>
                </a:solidFill>
                <a:latin typeface="Do Hyeon"/>
                <a:ea typeface="Do Hyeon"/>
                <a:cs typeface="Do Hyeon"/>
                <a:sym typeface="Do Hyeon"/>
              </a:rPr>
              <a:t>서초구</a:t>
            </a:r>
            <a:r>
              <a:rPr lang="en" sz="1500" dirty="0">
                <a:solidFill>
                  <a:schemeClr val="dk1"/>
                </a:solidFill>
                <a:latin typeface="Do Hyeon"/>
                <a:ea typeface="Do Hyeon"/>
                <a:cs typeface="Do Hyeon"/>
                <a:sym typeface="Do Hyeon"/>
              </a:rPr>
              <a:t>에서는 </a:t>
            </a:r>
            <a:r>
              <a:rPr lang="en" sz="1500" dirty="0">
                <a:solidFill>
                  <a:schemeClr val="accent6"/>
                </a:solidFill>
                <a:latin typeface="Do Hyeon"/>
                <a:ea typeface="Do Hyeon"/>
                <a:cs typeface="Do Hyeon"/>
                <a:sym typeface="Do Hyeon"/>
              </a:rPr>
              <a:t>패스트푸드</a:t>
            </a:r>
            <a:r>
              <a:rPr lang="en" sz="1500" dirty="0">
                <a:solidFill>
                  <a:schemeClr val="dk1"/>
                </a:solidFill>
                <a:latin typeface="Do Hyeon"/>
                <a:ea typeface="Do Hyeon"/>
                <a:cs typeface="Do Hyeon"/>
                <a:sym typeface="Do Hyeon"/>
              </a:rPr>
              <a:t> 업종이 강세</a:t>
            </a:r>
            <a:endParaRPr sz="1500" dirty="0">
              <a:solidFill>
                <a:schemeClr val="dk1"/>
              </a:solidFill>
              <a:latin typeface="Do Hyeon"/>
              <a:ea typeface="Do Hyeon"/>
              <a:cs typeface="Do Hyeon"/>
              <a:sym typeface="Do Hyeo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74"/>
          <p:cNvSpPr txBox="1"/>
          <p:nvPr/>
        </p:nvSpPr>
        <p:spPr>
          <a:xfrm>
            <a:off x="940800" y="724750"/>
            <a:ext cx="7262400" cy="431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a:solidFill>
                  <a:schemeClr val="dk1"/>
                </a:solidFill>
                <a:latin typeface="Do Hyeon"/>
                <a:ea typeface="Do Hyeon"/>
                <a:cs typeface="Do Hyeon"/>
                <a:sym typeface="Do Hyeon"/>
              </a:rPr>
              <a:t>👉 </a:t>
            </a:r>
            <a:r>
              <a:rPr lang="en" sz="1600">
                <a:solidFill>
                  <a:schemeClr val="accent6"/>
                </a:solidFill>
                <a:latin typeface="Do Hyeon"/>
                <a:ea typeface="Do Hyeon"/>
                <a:cs typeface="Do Hyeon"/>
                <a:sym typeface="Do Hyeon"/>
              </a:rPr>
              <a:t>강남구</a:t>
            </a:r>
            <a:r>
              <a:rPr lang="en" sz="1600">
                <a:solidFill>
                  <a:schemeClr val="dk1"/>
                </a:solidFill>
                <a:latin typeface="Do Hyeon"/>
                <a:ea typeface="Do Hyeon"/>
                <a:cs typeface="Do Hyeon"/>
                <a:sym typeface="Do Hyeon"/>
              </a:rPr>
              <a:t>에서는 </a:t>
            </a:r>
            <a:r>
              <a:rPr lang="en" sz="1600">
                <a:solidFill>
                  <a:schemeClr val="accent6"/>
                </a:solidFill>
                <a:latin typeface="Do Hyeon"/>
                <a:ea typeface="Do Hyeon"/>
                <a:cs typeface="Do Hyeon"/>
                <a:sym typeface="Do Hyeon"/>
              </a:rPr>
              <a:t>중식</a:t>
            </a:r>
            <a:r>
              <a:rPr lang="en" sz="1600">
                <a:solidFill>
                  <a:schemeClr val="dk1"/>
                </a:solidFill>
                <a:latin typeface="Do Hyeon"/>
                <a:ea typeface="Do Hyeon"/>
                <a:cs typeface="Do Hyeon"/>
                <a:sym typeface="Do Hyeon"/>
              </a:rPr>
              <a:t>이 제일 강세인 업종</a:t>
            </a:r>
            <a:endParaRPr sz="1500">
              <a:latin typeface="Oxygen"/>
              <a:ea typeface="Oxygen"/>
              <a:cs typeface="Oxygen"/>
              <a:sym typeface="Oxygen"/>
            </a:endParaRPr>
          </a:p>
        </p:txBody>
      </p:sp>
      <p:pic>
        <p:nvPicPr>
          <p:cNvPr id="2337" name="Google Shape;2337;p74"/>
          <p:cNvPicPr preferRelativeResize="0"/>
          <p:nvPr/>
        </p:nvPicPr>
        <p:blipFill>
          <a:blip r:embed="rId3">
            <a:alphaModFix/>
          </a:blip>
          <a:stretch>
            <a:fillRect/>
          </a:stretch>
        </p:blipFill>
        <p:spPr>
          <a:xfrm>
            <a:off x="1080450" y="1370550"/>
            <a:ext cx="6898275" cy="3386900"/>
          </a:xfrm>
          <a:prstGeom prst="rect">
            <a:avLst/>
          </a:prstGeom>
          <a:noFill/>
          <a:ln>
            <a:noFill/>
          </a:ln>
          <a:effectLst>
            <a:outerShdw blurRad="57150" dist="19050" dir="5400000" algn="bl" rotWithShape="0">
              <a:srgbClr val="000000">
                <a:alpha val="50000"/>
              </a:srgbClr>
            </a:outerShdw>
          </a:effectLst>
        </p:spPr>
      </p:pic>
      <p:sp>
        <p:nvSpPr>
          <p:cNvPr id="2338" name="Google Shape;2338;p74"/>
          <p:cNvSpPr txBox="1">
            <a:spLocks noGrp="1"/>
          </p:cNvSpPr>
          <p:nvPr>
            <p:ph type="title"/>
          </p:nvPr>
        </p:nvSpPr>
        <p:spPr>
          <a:xfrm>
            <a:off x="6268400" y="0"/>
            <a:ext cx="2875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D</a:t>
            </a:r>
            <a:r>
              <a:rPr lang="en" sz="3000"/>
              <a:t>ata </a:t>
            </a:r>
            <a:r>
              <a:rPr lang="en" sz="3000">
                <a:solidFill>
                  <a:schemeClr val="accent2"/>
                </a:solidFill>
              </a:rPr>
              <a:t>v</a:t>
            </a:r>
            <a:r>
              <a:rPr lang="en" sz="3000"/>
              <a:t>isualization</a:t>
            </a:r>
            <a:endParaRPr sz="3000"/>
          </a:p>
        </p:txBody>
      </p:sp>
      <p:sp>
        <p:nvSpPr>
          <p:cNvPr id="2339" name="Google Shape;2339;p74"/>
          <p:cNvSpPr txBox="1"/>
          <p:nvPr/>
        </p:nvSpPr>
        <p:spPr>
          <a:xfrm>
            <a:off x="581274" y="118850"/>
            <a:ext cx="3270725"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dirty="0">
                <a:solidFill>
                  <a:schemeClr val="accent1"/>
                </a:solidFill>
                <a:latin typeface="Do Hyeon"/>
                <a:ea typeface="Do Hyeon"/>
                <a:cs typeface="Do Hyeon"/>
                <a:sym typeface="Do Hyeon"/>
              </a:rPr>
              <a:t>6. 구별/업태별 추정매출액</a:t>
            </a:r>
            <a:endParaRPr sz="2200" dirty="0">
              <a:solidFill>
                <a:schemeClr val="accent1"/>
              </a:solidFill>
              <a:latin typeface="Do Hyeon"/>
              <a:ea typeface="Do Hyeon"/>
              <a:cs typeface="Do Hyeon"/>
              <a:sym typeface="Do Hyeon"/>
            </a:endParaRPr>
          </a:p>
        </p:txBody>
      </p:sp>
      <p:sp>
        <p:nvSpPr>
          <p:cNvPr id="2340" name="Google Shape;2340;p74"/>
          <p:cNvSpPr/>
          <p:nvPr/>
        </p:nvSpPr>
        <p:spPr>
          <a:xfrm>
            <a:off x="4431788" y="4216850"/>
            <a:ext cx="195600" cy="143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44"/>
        <p:cNvGrpSpPr/>
        <p:nvPr/>
      </p:nvGrpSpPr>
      <p:grpSpPr>
        <a:xfrm>
          <a:off x="0" y="0"/>
          <a:ext cx="0" cy="0"/>
          <a:chOff x="0" y="0"/>
          <a:chExt cx="0" cy="0"/>
        </a:xfrm>
      </p:grpSpPr>
      <p:pic>
        <p:nvPicPr>
          <p:cNvPr id="2345" name="Google Shape;2345;p75"/>
          <p:cNvPicPr preferRelativeResize="0"/>
          <p:nvPr/>
        </p:nvPicPr>
        <p:blipFill>
          <a:blip r:embed="rId3">
            <a:alphaModFix/>
          </a:blip>
          <a:stretch>
            <a:fillRect/>
          </a:stretch>
        </p:blipFill>
        <p:spPr>
          <a:xfrm>
            <a:off x="1108900" y="1362750"/>
            <a:ext cx="6808576" cy="3384800"/>
          </a:xfrm>
          <a:prstGeom prst="rect">
            <a:avLst/>
          </a:prstGeom>
          <a:noFill/>
          <a:ln>
            <a:noFill/>
          </a:ln>
          <a:effectLst>
            <a:outerShdw blurRad="57150" dist="19050" dir="5400000" algn="bl" rotWithShape="0">
              <a:srgbClr val="000000">
                <a:alpha val="50000"/>
              </a:srgbClr>
            </a:outerShdw>
          </a:effectLst>
        </p:spPr>
      </p:pic>
      <p:sp>
        <p:nvSpPr>
          <p:cNvPr id="2346" name="Google Shape;2346;p75"/>
          <p:cNvSpPr txBox="1"/>
          <p:nvPr/>
        </p:nvSpPr>
        <p:spPr>
          <a:xfrm>
            <a:off x="725850" y="706850"/>
            <a:ext cx="7692300" cy="431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600">
                <a:solidFill>
                  <a:schemeClr val="dk1"/>
                </a:solidFill>
                <a:latin typeface="Do Hyeon"/>
                <a:ea typeface="Do Hyeon"/>
                <a:cs typeface="Do Hyeon"/>
                <a:sym typeface="Do Hyeon"/>
              </a:rPr>
              <a:t>👉 이태원 등 이국적인 식당들이 많은 </a:t>
            </a:r>
            <a:r>
              <a:rPr lang="en" sz="1600">
                <a:solidFill>
                  <a:schemeClr val="accent6"/>
                </a:solidFill>
                <a:latin typeface="Do Hyeon"/>
                <a:ea typeface="Do Hyeon"/>
                <a:cs typeface="Do Hyeon"/>
                <a:sym typeface="Do Hyeon"/>
              </a:rPr>
              <a:t>용산구</a:t>
            </a:r>
            <a:r>
              <a:rPr lang="en" sz="1600">
                <a:solidFill>
                  <a:schemeClr val="dk1"/>
                </a:solidFill>
                <a:latin typeface="Do Hyeon"/>
                <a:ea typeface="Do Hyeon"/>
                <a:cs typeface="Do Hyeon"/>
                <a:sym typeface="Do Hyeon"/>
              </a:rPr>
              <a:t>는 </a:t>
            </a:r>
            <a:r>
              <a:rPr lang="en" sz="1600">
                <a:solidFill>
                  <a:schemeClr val="accent6"/>
                </a:solidFill>
                <a:latin typeface="Do Hyeon"/>
                <a:ea typeface="Do Hyeon"/>
                <a:cs typeface="Do Hyeon"/>
                <a:sym typeface="Do Hyeon"/>
              </a:rPr>
              <a:t>양식</a:t>
            </a:r>
            <a:r>
              <a:rPr lang="en" sz="1600">
                <a:solidFill>
                  <a:schemeClr val="dk1"/>
                </a:solidFill>
                <a:latin typeface="Do Hyeon"/>
                <a:ea typeface="Do Hyeon"/>
                <a:cs typeface="Do Hyeon"/>
                <a:sym typeface="Do Hyeon"/>
              </a:rPr>
              <a:t>이 강세</a:t>
            </a:r>
            <a:endParaRPr sz="1500">
              <a:latin typeface="Oxygen"/>
              <a:ea typeface="Oxygen"/>
              <a:cs typeface="Oxygen"/>
              <a:sym typeface="Oxygen"/>
            </a:endParaRPr>
          </a:p>
        </p:txBody>
      </p:sp>
      <p:sp>
        <p:nvSpPr>
          <p:cNvPr id="2347" name="Google Shape;2347;p75"/>
          <p:cNvSpPr txBox="1">
            <a:spLocks noGrp="1"/>
          </p:cNvSpPr>
          <p:nvPr>
            <p:ph type="title"/>
          </p:nvPr>
        </p:nvSpPr>
        <p:spPr>
          <a:xfrm>
            <a:off x="6268400" y="0"/>
            <a:ext cx="2875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D</a:t>
            </a:r>
            <a:r>
              <a:rPr lang="en" sz="3000"/>
              <a:t>ata </a:t>
            </a:r>
            <a:r>
              <a:rPr lang="en" sz="3000">
                <a:solidFill>
                  <a:schemeClr val="accent2"/>
                </a:solidFill>
              </a:rPr>
              <a:t>v</a:t>
            </a:r>
            <a:r>
              <a:rPr lang="en" sz="3000"/>
              <a:t>isualization</a:t>
            </a:r>
            <a:endParaRPr sz="3000"/>
          </a:p>
        </p:txBody>
      </p:sp>
      <p:sp>
        <p:nvSpPr>
          <p:cNvPr id="2348" name="Google Shape;2348;p75"/>
          <p:cNvSpPr txBox="1"/>
          <p:nvPr/>
        </p:nvSpPr>
        <p:spPr>
          <a:xfrm>
            <a:off x="581274" y="118850"/>
            <a:ext cx="3126725"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dirty="0">
                <a:solidFill>
                  <a:schemeClr val="accent1"/>
                </a:solidFill>
                <a:latin typeface="Do Hyeon"/>
                <a:ea typeface="Do Hyeon"/>
                <a:cs typeface="Do Hyeon"/>
                <a:sym typeface="Do Hyeon"/>
              </a:rPr>
              <a:t>6. 구별/업태별 추정매출액</a:t>
            </a:r>
            <a:endParaRPr sz="2200" dirty="0">
              <a:solidFill>
                <a:schemeClr val="accent1"/>
              </a:solidFill>
              <a:latin typeface="Do Hyeon"/>
              <a:ea typeface="Do Hyeon"/>
              <a:cs typeface="Do Hyeon"/>
              <a:sym typeface="Do Hyeon"/>
            </a:endParaRPr>
          </a:p>
        </p:txBody>
      </p:sp>
      <p:sp>
        <p:nvSpPr>
          <p:cNvPr id="2349" name="Google Shape;2349;p75"/>
          <p:cNvSpPr/>
          <p:nvPr/>
        </p:nvSpPr>
        <p:spPr>
          <a:xfrm>
            <a:off x="2513025" y="4227525"/>
            <a:ext cx="211800" cy="1200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53"/>
        <p:cNvGrpSpPr/>
        <p:nvPr/>
      </p:nvGrpSpPr>
      <p:grpSpPr>
        <a:xfrm>
          <a:off x="0" y="0"/>
          <a:ext cx="0" cy="0"/>
          <a:chOff x="0" y="0"/>
          <a:chExt cx="0" cy="0"/>
        </a:xfrm>
      </p:grpSpPr>
      <p:sp>
        <p:nvSpPr>
          <p:cNvPr id="2354" name="Google Shape;2354;p76"/>
          <p:cNvSpPr txBox="1"/>
          <p:nvPr/>
        </p:nvSpPr>
        <p:spPr>
          <a:xfrm>
            <a:off x="1749600" y="648713"/>
            <a:ext cx="6192000" cy="45009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dirty="0">
                <a:solidFill>
                  <a:schemeClr val="dk1"/>
                </a:solidFill>
                <a:latin typeface="Do Hyeon"/>
                <a:ea typeface="Do Hyeon"/>
                <a:cs typeface="Do Hyeon"/>
                <a:sym typeface="Do Hyeon"/>
              </a:rPr>
              <a:t>👉 모든 업태(총 9종)의 평균매출액을 더한 </a:t>
            </a:r>
            <a:r>
              <a:rPr lang="en" sz="1500" dirty="0">
                <a:solidFill>
                  <a:schemeClr val="accent2"/>
                </a:solidFill>
                <a:latin typeface="Do Hyeon"/>
                <a:ea typeface="Do Hyeon"/>
                <a:cs typeface="Do Hyeon"/>
                <a:sym typeface="Do Hyeon"/>
              </a:rPr>
              <a:t>서울시 구별 추정매출 순위</a:t>
            </a:r>
            <a:endParaRPr dirty="0">
              <a:solidFill>
                <a:schemeClr val="accent2"/>
              </a:solidFill>
            </a:endParaRPr>
          </a:p>
        </p:txBody>
      </p:sp>
      <p:pic>
        <p:nvPicPr>
          <p:cNvPr id="2355" name="Google Shape;2355;p76"/>
          <p:cNvPicPr preferRelativeResize="0"/>
          <p:nvPr/>
        </p:nvPicPr>
        <p:blipFill>
          <a:blip r:embed="rId3">
            <a:alphaModFix/>
          </a:blip>
          <a:stretch>
            <a:fillRect/>
          </a:stretch>
        </p:blipFill>
        <p:spPr>
          <a:xfrm>
            <a:off x="984456" y="1140250"/>
            <a:ext cx="7237818" cy="3615374"/>
          </a:xfrm>
          <a:prstGeom prst="rect">
            <a:avLst/>
          </a:prstGeom>
          <a:noFill/>
          <a:ln>
            <a:noFill/>
          </a:ln>
          <a:effectLst>
            <a:outerShdw blurRad="57150" dist="19050" dir="5400000" algn="bl" rotWithShape="0">
              <a:srgbClr val="000000">
                <a:alpha val="50000"/>
              </a:srgbClr>
            </a:outerShdw>
          </a:effectLst>
        </p:spPr>
      </p:pic>
      <p:sp>
        <p:nvSpPr>
          <p:cNvPr id="2356" name="Google Shape;2356;p76"/>
          <p:cNvSpPr/>
          <p:nvPr/>
        </p:nvSpPr>
        <p:spPr>
          <a:xfrm rot="-3573946">
            <a:off x="1773014" y="4149619"/>
            <a:ext cx="139177" cy="409606"/>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6"/>
          <p:cNvSpPr/>
          <p:nvPr/>
        </p:nvSpPr>
        <p:spPr>
          <a:xfrm rot="-3573946">
            <a:off x="5163239" y="4126469"/>
            <a:ext cx="139177" cy="409606"/>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6"/>
          <p:cNvSpPr/>
          <p:nvPr/>
        </p:nvSpPr>
        <p:spPr>
          <a:xfrm rot="-3573946">
            <a:off x="6628764" y="4149619"/>
            <a:ext cx="139177" cy="409606"/>
          </a:xfrm>
          <a:prstGeom prst="roundRect">
            <a:avLst>
              <a:gd name="adj" fmla="val 229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6"/>
          <p:cNvSpPr txBox="1">
            <a:spLocks noGrp="1"/>
          </p:cNvSpPr>
          <p:nvPr>
            <p:ph type="title"/>
          </p:nvPr>
        </p:nvSpPr>
        <p:spPr>
          <a:xfrm>
            <a:off x="6268400" y="0"/>
            <a:ext cx="2875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D</a:t>
            </a:r>
            <a:r>
              <a:rPr lang="en" sz="3000"/>
              <a:t>ata </a:t>
            </a:r>
            <a:r>
              <a:rPr lang="en" sz="3000">
                <a:solidFill>
                  <a:schemeClr val="accent2"/>
                </a:solidFill>
              </a:rPr>
              <a:t>v</a:t>
            </a:r>
            <a:r>
              <a:rPr lang="en" sz="3000"/>
              <a:t>isualization</a:t>
            </a:r>
            <a:endParaRPr sz="3000"/>
          </a:p>
        </p:txBody>
      </p:sp>
      <p:sp>
        <p:nvSpPr>
          <p:cNvPr id="2360" name="Google Shape;2360;p76"/>
          <p:cNvSpPr txBox="1"/>
          <p:nvPr/>
        </p:nvSpPr>
        <p:spPr>
          <a:xfrm>
            <a:off x="581274" y="118850"/>
            <a:ext cx="3558725"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dirty="0">
                <a:solidFill>
                  <a:schemeClr val="accent1"/>
                </a:solidFill>
                <a:latin typeface="Do Hyeon"/>
                <a:ea typeface="Do Hyeon"/>
                <a:cs typeface="Do Hyeon"/>
                <a:sym typeface="Do Hyeon"/>
              </a:rPr>
              <a:t>6. 구별/업태별 추정매출액</a:t>
            </a:r>
            <a:endParaRPr sz="2200" dirty="0">
              <a:solidFill>
                <a:schemeClr val="accent1"/>
              </a:solidFill>
              <a:latin typeface="Do Hyeon"/>
              <a:ea typeface="Do Hyeon"/>
              <a:cs typeface="Do Hyeon"/>
              <a:sym typeface="Do Hyeo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64"/>
        <p:cNvGrpSpPr/>
        <p:nvPr/>
      </p:nvGrpSpPr>
      <p:grpSpPr>
        <a:xfrm>
          <a:off x="0" y="0"/>
          <a:ext cx="0" cy="0"/>
          <a:chOff x="0" y="0"/>
          <a:chExt cx="0" cy="0"/>
        </a:xfrm>
      </p:grpSpPr>
      <p:sp>
        <p:nvSpPr>
          <p:cNvPr id="2365" name="Google Shape;2365;p77"/>
          <p:cNvSpPr txBox="1"/>
          <p:nvPr/>
        </p:nvSpPr>
        <p:spPr>
          <a:xfrm>
            <a:off x="375400" y="1501800"/>
            <a:ext cx="4228500" cy="561900"/>
          </a:xfrm>
          <a:prstGeom prst="rect">
            <a:avLst/>
          </a:prstGeom>
          <a:noFill/>
          <a:ln>
            <a:noFill/>
          </a:ln>
        </p:spPr>
        <p:txBody>
          <a:bodyPr spcFirstLastPara="1" wrap="square" lIns="91425" tIns="91425" rIns="91425" bIns="91425" anchor="t" anchorCtr="0">
            <a:spAutoFit/>
          </a:bodyPr>
          <a:lstStyle/>
          <a:p>
            <a:pPr marL="0" lvl="0" indent="0" algn="l" rtl="0">
              <a:spcBef>
                <a:spcPts val="2200"/>
              </a:spcBef>
              <a:spcAft>
                <a:spcPts val="0"/>
              </a:spcAft>
              <a:buNone/>
            </a:pPr>
            <a:endParaRPr sz="1050" b="1">
              <a:highlight>
                <a:srgbClr val="FFFFFF"/>
              </a:highlight>
            </a:endParaRPr>
          </a:p>
          <a:p>
            <a:pPr marL="0" lvl="0" indent="0" algn="l" rtl="0">
              <a:spcBef>
                <a:spcPts val="0"/>
              </a:spcBef>
              <a:spcAft>
                <a:spcPts val="0"/>
              </a:spcAft>
              <a:buNone/>
            </a:pPr>
            <a:endParaRPr>
              <a:latin typeface="Oxygen"/>
              <a:ea typeface="Oxygen"/>
              <a:cs typeface="Oxygen"/>
              <a:sym typeface="Oxygen"/>
            </a:endParaRPr>
          </a:p>
        </p:txBody>
      </p:sp>
      <p:pic>
        <p:nvPicPr>
          <p:cNvPr id="2366" name="Google Shape;2366;p77"/>
          <p:cNvPicPr preferRelativeResize="0"/>
          <p:nvPr/>
        </p:nvPicPr>
        <p:blipFill>
          <a:blip r:embed="rId3">
            <a:alphaModFix/>
          </a:blip>
          <a:stretch>
            <a:fillRect/>
          </a:stretch>
        </p:blipFill>
        <p:spPr>
          <a:xfrm>
            <a:off x="432250" y="643800"/>
            <a:ext cx="4114800" cy="2134175"/>
          </a:xfrm>
          <a:prstGeom prst="rect">
            <a:avLst/>
          </a:prstGeom>
          <a:noFill/>
          <a:ln w="9525" cap="flat" cmpd="sng">
            <a:solidFill>
              <a:srgbClr val="EFEFEF"/>
            </a:solidFill>
            <a:prstDash val="solid"/>
            <a:round/>
            <a:headEnd type="none" w="sm" len="sm"/>
            <a:tailEnd type="none" w="sm" len="sm"/>
          </a:ln>
        </p:spPr>
      </p:pic>
      <p:pic>
        <p:nvPicPr>
          <p:cNvPr id="2367" name="Google Shape;2367;p77"/>
          <p:cNvPicPr preferRelativeResize="0"/>
          <p:nvPr/>
        </p:nvPicPr>
        <p:blipFill>
          <a:blip r:embed="rId4">
            <a:alphaModFix/>
          </a:blip>
          <a:stretch>
            <a:fillRect/>
          </a:stretch>
        </p:blipFill>
        <p:spPr>
          <a:xfrm>
            <a:off x="4641375" y="643799"/>
            <a:ext cx="4114799" cy="2134175"/>
          </a:xfrm>
          <a:prstGeom prst="rect">
            <a:avLst/>
          </a:prstGeom>
          <a:noFill/>
          <a:ln w="9525" cap="flat" cmpd="sng">
            <a:solidFill>
              <a:srgbClr val="EFEFEF"/>
            </a:solidFill>
            <a:prstDash val="solid"/>
            <a:round/>
            <a:headEnd type="none" w="sm" len="sm"/>
            <a:tailEnd type="none" w="sm" len="sm"/>
          </a:ln>
        </p:spPr>
      </p:pic>
      <p:pic>
        <p:nvPicPr>
          <p:cNvPr id="2368" name="Google Shape;2368;p77"/>
          <p:cNvPicPr preferRelativeResize="0"/>
          <p:nvPr/>
        </p:nvPicPr>
        <p:blipFill>
          <a:blip r:embed="rId5">
            <a:alphaModFix/>
          </a:blip>
          <a:stretch>
            <a:fillRect/>
          </a:stretch>
        </p:blipFill>
        <p:spPr>
          <a:xfrm>
            <a:off x="432250" y="2847725"/>
            <a:ext cx="4114799" cy="2103120"/>
          </a:xfrm>
          <a:prstGeom prst="rect">
            <a:avLst/>
          </a:prstGeom>
          <a:noFill/>
          <a:ln w="9525" cap="flat" cmpd="sng">
            <a:solidFill>
              <a:srgbClr val="EFEFEF"/>
            </a:solidFill>
            <a:prstDash val="solid"/>
            <a:round/>
            <a:headEnd type="none" w="sm" len="sm"/>
            <a:tailEnd type="none" w="sm" len="sm"/>
          </a:ln>
        </p:spPr>
      </p:pic>
      <p:sp>
        <p:nvSpPr>
          <p:cNvPr id="2369" name="Google Shape;2369;p77"/>
          <p:cNvSpPr txBox="1"/>
          <p:nvPr/>
        </p:nvSpPr>
        <p:spPr>
          <a:xfrm>
            <a:off x="5194125" y="3450900"/>
            <a:ext cx="3356944"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dirty="0">
                <a:solidFill>
                  <a:schemeClr val="dk1"/>
                </a:solidFill>
                <a:latin typeface="Do Hyeon"/>
                <a:ea typeface="Do Hyeon"/>
                <a:cs typeface="Do Hyeon"/>
                <a:sym typeface="Do Hyeon"/>
              </a:rPr>
              <a:t>👉 </a:t>
            </a:r>
            <a:r>
              <a:rPr lang="en" sz="1500" dirty="0">
                <a:solidFill>
                  <a:schemeClr val="dk1"/>
                </a:solidFill>
                <a:latin typeface="Do Hyeon"/>
                <a:ea typeface="Do Hyeon"/>
                <a:cs typeface="Do Hyeon"/>
                <a:sym typeface="Do Hyeon"/>
              </a:rPr>
              <a:t>상권 기준으로 인해 </a:t>
            </a:r>
            <a:r>
              <a:rPr lang="en" sz="1500" dirty="0">
                <a:solidFill>
                  <a:schemeClr val="accent6"/>
                </a:solidFill>
                <a:latin typeface="Do Hyeon"/>
                <a:ea typeface="Do Hyeon"/>
                <a:cs typeface="Do Hyeon"/>
                <a:sym typeface="Do Hyeon"/>
              </a:rPr>
              <a:t>5개구 미포함</a:t>
            </a:r>
            <a:endParaRPr sz="1500" dirty="0">
              <a:solidFill>
                <a:schemeClr val="accent6"/>
              </a:solidFill>
              <a:latin typeface="Do Hyeon"/>
              <a:ea typeface="Do Hyeon"/>
              <a:cs typeface="Do Hyeon"/>
              <a:sym typeface="Do Hyeon"/>
            </a:endParaRPr>
          </a:p>
          <a:p>
            <a:pPr marL="0" lvl="0" indent="0" algn="l" rtl="0">
              <a:spcBef>
                <a:spcPts val="0"/>
              </a:spcBef>
              <a:spcAft>
                <a:spcPts val="0"/>
              </a:spcAft>
              <a:buNone/>
            </a:pPr>
            <a:r>
              <a:rPr lang="en" sz="1500" dirty="0">
                <a:solidFill>
                  <a:schemeClr val="dk1"/>
                </a:solidFill>
                <a:latin typeface="Do Hyeon"/>
                <a:ea typeface="Do Hyeon"/>
                <a:cs typeface="Do Hyeon"/>
                <a:sym typeface="Do Hyeon"/>
              </a:rPr>
              <a:t>   (중랑, 도봉, 노원, 금천, 서대문구)</a:t>
            </a:r>
            <a:endParaRPr sz="1000" dirty="0">
              <a:latin typeface="Oxygen"/>
              <a:ea typeface="Oxygen"/>
              <a:cs typeface="Oxygen"/>
              <a:sym typeface="Oxygen"/>
            </a:endParaRPr>
          </a:p>
        </p:txBody>
      </p:sp>
      <p:sp>
        <p:nvSpPr>
          <p:cNvPr id="2370" name="Google Shape;2370;p77"/>
          <p:cNvSpPr txBox="1">
            <a:spLocks noGrp="1"/>
          </p:cNvSpPr>
          <p:nvPr>
            <p:ph type="title"/>
          </p:nvPr>
        </p:nvSpPr>
        <p:spPr>
          <a:xfrm>
            <a:off x="6268400" y="0"/>
            <a:ext cx="2875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D</a:t>
            </a:r>
            <a:r>
              <a:rPr lang="en" sz="3000"/>
              <a:t>ata </a:t>
            </a:r>
            <a:r>
              <a:rPr lang="en" sz="3000">
                <a:solidFill>
                  <a:schemeClr val="accent2"/>
                </a:solidFill>
              </a:rPr>
              <a:t>v</a:t>
            </a:r>
            <a:r>
              <a:rPr lang="en" sz="3000"/>
              <a:t>isualization</a:t>
            </a:r>
            <a:endParaRPr sz="3000"/>
          </a:p>
        </p:txBody>
      </p:sp>
      <p:sp>
        <p:nvSpPr>
          <p:cNvPr id="2371" name="Google Shape;2371;p77"/>
          <p:cNvSpPr txBox="1"/>
          <p:nvPr/>
        </p:nvSpPr>
        <p:spPr>
          <a:xfrm>
            <a:off x="581275" y="118850"/>
            <a:ext cx="2652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accent1"/>
                </a:solidFill>
                <a:latin typeface="Do Hyeon"/>
                <a:ea typeface="Do Hyeon"/>
                <a:cs typeface="Do Hyeon"/>
                <a:sym typeface="Do Hyeon"/>
              </a:rPr>
              <a:t>7. 구별 임대료</a:t>
            </a:r>
            <a:endParaRPr sz="2200">
              <a:solidFill>
                <a:schemeClr val="accent1"/>
              </a:solidFill>
              <a:latin typeface="Do Hyeon"/>
              <a:ea typeface="Do Hyeon"/>
              <a:cs typeface="Do Hyeon"/>
              <a:sym typeface="Do Hyeon"/>
            </a:endParaRPr>
          </a:p>
        </p:txBody>
      </p:sp>
      <p:sp>
        <p:nvSpPr>
          <p:cNvPr id="2372" name="Google Shape;2372;p77"/>
          <p:cNvSpPr/>
          <p:nvPr/>
        </p:nvSpPr>
        <p:spPr>
          <a:xfrm>
            <a:off x="4133175" y="2449275"/>
            <a:ext cx="122400" cy="153000"/>
          </a:xfrm>
          <a:prstGeom prst="snip2DiagRect">
            <a:avLst>
              <a:gd name="adj1" fmla="val 0"/>
              <a:gd name="adj2" fmla="val 1666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7"/>
          <p:cNvSpPr/>
          <p:nvPr/>
        </p:nvSpPr>
        <p:spPr>
          <a:xfrm>
            <a:off x="3612700" y="4623025"/>
            <a:ext cx="122400" cy="153000"/>
          </a:xfrm>
          <a:prstGeom prst="snip2DiagRect">
            <a:avLst>
              <a:gd name="adj1" fmla="val 0"/>
              <a:gd name="adj2" fmla="val 1666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7"/>
          <p:cNvSpPr/>
          <p:nvPr/>
        </p:nvSpPr>
        <p:spPr>
          <a:xfrm>
            <a:off x="7822400" y="2464600"/>
            <a:ext cx="122400" cy="153000"/>
          </a:xfrm>
          <a:prstGeom prst="snip2DiagRect">
            <a:avLst>
              <a:gd name="adj1" fmla="val 0"/>
              <a:gd name="adj2" fmla="val 1666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sp>
        <p:nvSpPr>
          <p:cNvPr id="1745" name="Google Shape;1745;p40"/>
          <p:cNvSpPr txBox="1">
            <a:spLocks noGrp="1"/>
          </p:cNvSpPr>
          <p:nvPr>
            <p:ph type="title"/>
          </p:nvPr>
        </p:nvSpPr>
        <p:spPr>
          <a:xfrm>
            <a:off x="3017850" y="228600"/>
            <a:ext cx="3108300" cy="619500"/>
          </a:xfrm>
          <a:prstGeom prst="rect">
            <a:avLst/>
          </a:prstGeom>
        </p:spPr>
        <p:txBody>
          <a:bodyPr spcFirstLastPara="1" wrap="square" lIns="91425" tIns="91425" rIns="91425" bIns="91425" anchor="ctr" anchorCtr="0">
            <a:noAutofit/>
          </a:bodyPr>
          <a:lstStyle/>
          <a:p>
            <a:pPr marL="457200" lvl="0" indent="-419100" algn="ctr" rtl="0">
              <a:spcBef>
                <a:spcPts val="0"/>
              </a:spcBef>
              <a:spcAft>
                <a:spcPts val="0"/>
              </a:spcAft>
              <a:buClr>
                <a:schemeClr val="accent2"/>
              </a:buClr>
              <a:buSzPts val="3000"/>
              <a:buFont typeface="Do Hyeon"/>
              <a:buAutoNum type="arabicPeriod"/>
            </a:pPr>
            <a:r>
              <a:rPr lang="en" sz="3000">
                <a:latin typeface="Do Hyeon"/>
                <a:ea typeface="Do Hyeon"/>
                <a:cs typeface="Do Hyeon"/>
                <a:sym typeface="Do Hyeon"/>
              </a:rPr>
              <a:t>프로젝트 배경</a:t>
            </a:r>
            <a:endParaRPr sz="3000">
              <a:latin typeface="Do Hyeon"/>
              <a:ea typeface="Do Hyeon"/>
              <a:cs typeface="Do Hyeon"/>
              <a:sym typeface="Do Hyeon"/>
            </a:endParaRPr>
          </a:p>
        </p:txBody>
      </p:sp>
      <p:grpSp>
        <p:nvGrpSpPr>
          <p:cNvPr id="1746" name="Google Shape;1746;p40"/>
          <p:cNvGrpSpPr/>
          <p:nvPr/>
        </p:nvGrpSpPr>
        <p:grpSpPr>
          <a:xfrm>
            <a:off x="7799245" y="4364749"/>
            <a:ext cx="428801" cy="589453"/>
            <a:chOff x="4917188" y="4160225"/>
            <a:chExt cx="535800" cy="790575"/>
          </a:xfrm>
        </p:grpSpPr>
        <p:sp>
          <p:nvSpPr>
            <p:cNvPr id="1747" name="Google Shape;1747;p40"/>
            <p:cNvSpPr/>
            <p:nvPr/>
          </p:nvSpPr>
          <p:spPr>
            <a:xfrm>
              <a:off x="4991888" y="4342075"/>
              <a:ext cx="369425" cy="608725"/>
            </a:xfrm>
            <a:custGeom>
              <a:avLst/>
              <a:gdLst/>
              <a:ahLst/>
              <a:cxnLst/>
              <a:rect l="l" t="t" r="r" b="b"/>
              <a:pathLst>
                <a:path w="14777" h="24349" extrusionOk="0">
                  <a:moveTo>
                    <a:pt x="13967" y="1"/>
                  </a:moveTo>
                  <a:cubicBezTo>
                    <a:pt x="13955" y="3489"/>
                    <a:pt x="11193" y="6359"/>
                    <a:pt x="7692" y="6478"/>
                  </a:cubicBezTo>
                  <a:lnTo>
                    <a:pt x="7692" y="203"/>
                  </a:lnTo>
                  <a:lnTo>
                    <a:pt x="6882" y="203"/>
                  </a:lnTo>
                  <a:lnTo>
                    <a:pt x="6882" y="8264"/>
                  </a:lnTo>
                  <a:cubicBezTo>
                    <a:pt x="3477" y="8037"/>
                    <a:pt x="822" y="5216"/>
                    <a:pt x="822" y="1799"/>
                  </a:cubicBezTo>
                  <a:lnTo>
                    <a:pt x="1" y="1799"/>
                  </a:lnTo>
                  <a:cubicBezTo>
                    <a:pt x="1" y="5668"/>
                    <a:pt x="3025" y="8859"/>
                    <a:pt x="6882" y="9073"/>
                  </a:cubicBezTo>
                  <a:lnTo>
                    <a:pt x="6882" y="20622"/>
                  </a:lnTo>
                  <a:cubicBezTo>
                    <a:pt x="4192" y="20408"/>
                    <a:pt x="2120" y="18158"/>
                    <a:pt x="2120" y="15467"/>
                  </a:cubicBezTo>
                  <a:lnTo>
                    <a:pt x="1298" y="15467"/>
                  </a:lnTo>
                  <a:cubicBezTo>
                    <a:pt x="1298" y="18610"/>
                    <a:pt x="3739" y="21230"/>
                    <a:pt x="6882" y="21444"/>
                  </a:cubicBezTo>
                  <a:lnTo>
                    <a:pt x="6882" y="24349"/>
                  </a:lnTo>
                  <a:lnTo>
                    <a:pt x="7704" y="24349"/>
                  </a:lnTo>
                  <a:lnTo>
                    <a:pt x="7704" y="18062"/>
                  </a:lnTo>
                  <a:cubicBezTo>
                    <a:pt x="11633" y="17943"/>
                    <a:pt x="14764" y="14717"/>
                    <a:pt x="14764" y="10776"/>
                  </a:cubicBezTo>
                  <a:lnTo>
                    <a:pt x="13955" y="10776"/>
                  </a:lnTo>
                  <a:cubicBezTo>
                    <a:pt x="13943" y="14264"/>
                    <a:pt x="11181" y="17122"/>
                    <a:pt x="7704" y="17241"/>
                  </a:cubicBezTo>
                  <a:lnTo>
                    <a:pt x="7704" y="7287"/>
                  </a:lnTo>
                  <a:cubicBezTo>
                    <a:pt x="11633" y="7168"/>
                    <a:pt x="14776" y="3942"/>
                    <a:pt x="147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0"/>
            <p:cNvSpPr/>
            <p:nvPr/>
          </p:nvSpPr>
          <p:spPr>
            <a:xfrm>
              <a:off x="4917188" y="4160225"/>
              <a:ext cx="533725" cy="266700"/>
            </a:xfrm>
            <a:custGeom>
              <a:avLst/>
              <a:gdLst/>
              <a:ahLst/>
              <a:cxnLst/>
              <a:rect l="l" t="t" r="r" b="b"/>
              <a:pathLst>
                <a:path w="21349" h="10668" extrusionOk="0">
                  <a:moveTo>
                    <a:pt x="10680" y="0"/>
                  </a:moveTo>
                  <a:cubicBezTo>
                    <a:pt x="4786" y="0"/>
                    <a:pt x="0" y="4774"/>
                    <a:pt x="12" y="10668"/>
                  </a:cubicBezTo>
                  <a:lnTo>
                    <a:pt x="21348" y="10668"/>
                  </a:lnTo>
                  <a:cubicBezTo>
                    <a:pt x="21348" y="4774"/>
                    <a:pt x="16574" y="0"/>
                    <a:pt x="106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0"/>
            <p:cNvSpPr/>
            <p:nvPr/>
          </p:nvSpPr>
          <p:spPr>
            <a:xfrm>
              <a:off x="5248463" y="4516500"/>
              <a:ext cx="204525" cy="102425"/>
            </a:xfrm>
            <a:custGeom>
              <a:avLst/>
              <a:gdLst/>
              <a:ahLst/>
              <a:cxnLst/>
              <a:rect l="l" t="t" r="r" b="b"/>
              <a:pathLst>
                <a:path w="8181" h="4097" extrusionOk="0">
                  <a:moveTo>
                    <a:pt x="4097" y="1"/>
                  </a:moveTo>
                  <a:cubicBezTo>
                    <a:pt x="1834" y="1"/>
                    <a:pt x="1" y="1834"/>
                    <a:pt x="1" y="4097"/>
                  </a:cubicBezTo>
                  <a:lnTo>
                    <a:pt x="8180" y="4097"/>
                  </a:lnTo>
                  <a:cubicBezTo>
                    <a:pt x="8180" y="1834"/>
                    <a:pt x="6347" y="1"/>
                    <a:pt x="40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0"/>
            <p:cNvSpPr/>
            <p:nvPr/>
          </p:nvSpPr>
          <p:spPr>
            <a:xfrm>
              <a:off x="4962138" y="4657300"/>
              <a:ext cx="147350" cy="73850"/>
            </a:xfrm>
            <a:custGeom>
              <a:avLst/>
              <a:gdLst/>
              <a:ahLst/>
              <a:cxnLst/>
              <a:rect l="l" t="t" r="r" b="b"/>
              <a:pathLst>
                <a:path w="5894" h="2954" extrusionOk="0">
                  <a:moveTo>
                    <a:pt x="2941" y="0"/>
                  </a:moveTo>
                  <a:cubicBezTo>
                    <a:pt x="1310" y="0"/>
                    <a:pt x="0" y="1322"/>
                    <a:pt x="0" y="2953"/>
                  </a:cubicBezTo>
                  <a:lnTo>
                    <a:pt x="5894" y="2953"/>
                  </a:lnTo>
                  <a:cubicBezTo>
                    <a:pt x="5894" y="1322"/>
                    <a:pt x="4572" y="0"/>
                    <a:pt x="29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1" name="Google Shape;1751;p40"/>
          <p:cNvGrpSpPr/>
          <p:nvPr/>
        </p:nvGrpSpPr>
        <p:grpSpPr>
          <a:xfrm>
            <a:off x="8183036" y="3858339"/>
            <a:ext cx="1329744" cy="999650"/>
            <a:chOff x="7048175" y="3773750"/>
            <a:chExt cx="1264015" cy="1020051"/>
          </a:xfrm>
        </p:grpSpPr>
        <p:sp>
          <p:nvSpPr>
            <p:cNvPr id="1752" name="Google Shape;1752;p40"/>
            <p:cNvSpPr/>
            <p:nvPr/>
          </p:nvSpPr>
          <p:spPr>
            <a:xfrm>
              <a:off x="7283672" y="4199168"/>
              <a:ext cx="863779" cy="594633"/>
            </a:xfrm>
            <a:custGeom>
              <a:avLst/>
              <a:gdLst/>
              <a:ahLst/>
              <a:cxnLst/>
              <a:rect l="l" t="t" r="r" b="b"/>
              <a:pathLst>
                <a:path w="27029" h="18607" extrusionOk="0">
                  <a:moveTo>
                    <a:pt x="26701" y="0"/>
                  </a:moveTo>
                  <a:cubicBezTo>
                    <a:pt x="26537" y="0"/>
                    <a:pt x="26373" y="107"/>
                    <a:pt x="26373" y="322"/>
                  </a:cubicBezTo>
                  <a:cubicBezTo>
                    <a:pt x="26361" y="2119"/>
                    <a:pt x="25171" y="3679"/>
                    <a:pt x="23444" y="4144"/>
                  </a:cubicBezTo>
                  <a:cubicBezTo>
                    <a:pt x="24111" y="3322"/>
                    <a:pt x="24480" y="2286"/>
                    <a:pt x="24480" y="1226"/>
                  </a:cubicBezTo>
                  <a:cubicBezTo>
                    <a:pt x="24480" y="1006"/>
                    <a:pt x="24317" y="896"/>
                    <a:pt x="24153" y="896"/>
                  </a:cubicBezTo>
                  <a:cubicBezTo>
                    <a:pt x="23989" y="896"/>
                    <a:pt x="23825" y="1006"/>
                    <a:pt x="23825" y="1226"/>
                  </a:cubicBezTo>
                  <a:cubicBezTo>
                    <a:pt x="23825" y="2417"/>
                    <a:pt x="23290" y="3536"/>
                    <a:pt x="22361" y="4286"/>
                  </a:cubicBezTo>
                  <a:cubicBezTo>
                    <a:pt x="22254" y="4298"/>
                    <a:pt x="22147" y="4382"/>
                    <a:pt x="22099" y="4489"/>
                  </a:cubicBezTo>
                  <a:cubicBezTo>
                    <a:pt x="21647" y="4798"/>
                    <a:pt x="21111" y="5025"/>
                    <a:pt x="20563" y="5120"/>
                  </a:cubicBezTo>
                  <a:cubicBezTo>
                    <a:pt x="21111" y="4048"/>
                    <a:pt x="21397" y="2870"/>
                    <a:pt x="21397" y="1679"/>
                  </a:cubicBezTo>
                  <a:cubicBezTo>
                    <a:pt x="21379" y="1471"/>
                    <a:pt x="21218" y="1366"/>
                    <a:pt x="21059" y="1366"/>
                  </a:cubicBezTo>
                  <a:cubicBezTo>
                    <a:pt x="20899" y="1366"/>
                    <a:pt x="20742" y="1471"/>
                    <a:pt x="20730" y="1679"/>
                  </a:cubicBezTo>
                  <a:cubicBezTo>
                    <a:pt x="20730" y="2917"/>
                    <a:pt x="20396" y="4132"/>
                    <a:pt x="19765" y="5203"/>
                  </a:cubicBezTo>
                  <a:cubicBezTo>
                    <a:pt x="19634" y="5239"/>
                    <a:pt x="19539" y="5370"/>
                    <a:pt x="19539" y="5513"/>
                  </a:cubicBezTo>
                  <a:cubicBezTo>
                    <a:pt x="19527" y="5525"/>
                    <a:pt x="19527" y="5548"/>
                    <a:pt x="19539" y="5560"/>
                  </a:cubicBezTo>
                  <a:cubicBezTo>
                    <a:pt x="18884" y="6513"/>
                    <a:pt x="18015" y="7299"/>
                    <a:pt x="16991" y="7834"/>
                  </a:cubicBezTo>
                  <a:cubicBezTo>
                    <a:pt x="17706" y="7037"/>
                    <a:pt x="18087" y="6025"/>
                    <a:pt x="18087" y="4965"/>
                  </a:cubicBezTo>
                  <a:cubicBezTo>
                    <a:pt x="18087" y="4745"/>
                    <a:pt x="17923" y="4635"/>
                    <a:pt x="17759" y="4635"/>
                  </a:cubicBezTo>
                  <a:cubicBezTo>
                    <a:pt x="17595" y="4635"/>
                    <a:pt x="17432" y="4745"/>
                    <a:pt x="17432" y="4965"/>
                  </a:cubicBezTo>
                  <a:cubicBezTo>
                    <a:pt x="17432" y="6989"/>
                    <a:pt x="15801" y="8620"/>
                    <a:pt x="13777" y="8620"/>
                  </a:cubicBezTo>
                  <a:lnTo>
                    <a:pt x="13705" y="8620"/>
                  </a:lnTo>
                  <a:cubicBezTo>
                    <a:pt x="11776" y="8716"/>
                    <a:pt x="10205" y="10216"/>
                    <a:pt x="10026" y="12144"/>
                  </a:cubicBezTo>
                  <a:cubicBezTo>
                    <a:pt x="8776" y="12073"/>
                    <a:pt x="7621" y="11478"/>
                    <a:pt x="6835" y="10513"/>
                  </a:cubicBezTo>
                  <a:cubicBezTo>
                    <a:pt x="9085" y="10168"/>
                    <a:pt x="10752" y="8239"/>
                    <a:pt x="10776" y="5965"/>
                  </a:cubicBezTo>
                  <a:cubicBezTo>
                    <a:pt x="10776" y="5745"/>
                    <a:pt x="10609" y="5635"/>
                    <a:pt x="10443" y="5635"/>
                  </a:cubicBezTo>
                  <a:cubicBezTo>
                    <a:pt x="10276" y="5635"/>
                    <a:pt x="10109" y="5745"/>
                    <a:pt x="10109" y="5965"/>
                  </a:cubicBezTo>
                  <a:cubicBezTo>
                    <a:pt x="10109" y="8049"/>
                    <a:pt x="8502" y="9775"/>
                    <a:pt x="6418" y="9918"/>
                  </a:cubicBezTo>
                  <a:cubicBezTo>
                    <a:pt x="6037" y="9239"/>
                    <a:pt x="5835" y="8477"/>
                    <a:pt x="5835" y="7715"/>
                  </a:cubicBezTo>
                  <a:cubicBezTo>
                    <a:pt x="5823" y="7507"/>
                    <a:pt x="5665" y="7403"/>
                    <a:pt x="5508" y="7403"/>
                  </a:cubicBezTo>
                  <a:cubicBezTo>
                    <a:pt x="5350" y="7403"/>
                    <a:pt x="5192" y="7507"/>
                    <a:pt x="5180" y="7715"/>
                  </a:cubicBezTo>
                  <a:cubicBezTo>
                    <a:pt x="5180" y="8108"/>
                    <a:pt x="5228" y="8513"/>
                    <a:pt x="5323" y="8906"/>
                  </a:cubicBezTo>
                  <a:cubicBezTo>
                    <a:pt x="2680" y="8668"/>
                    <a:pt x="656" y="6465"/>
                    <a:pt x="656" y="3810"/>
                  </a:cubicBezTo>
                  <a:cubicBezTo>
                    <a:pt x="656" y="3596"/>
                    <a:pt x="492" y="3489"/>
                    <a:pt x="328" y="3489"/>
                  </a:cubicBezTo>
                  <a:cubicBezTo>
                    <a:pt x="165" y="3489"/>
                    <a:pt x="1" y="3596"/>
                    <a:pt x="1" y="3810"/>
                  </a:cubicBezTo>
                  <a:cubicBezTo>
                    <a:pt x="1" y="6906"/>
                    <a:pt x="2442" y="9454"/>
                    <a:pt x="5537" y="9573"/>
                  </a:cubicBezTo>
                  <a:cubicBezTo>
                    <a:pt x="5621" y="9787"/>
                    <a:pt x="5716" y="10001"/>
                    <a:pt x="5835" y="10204"/>
                  </a:cubicBezTo>
                  <a:cubicBezTo>
                    <a:pt x="5835" y="10216"/>
                    <a:pt x="5835" y="10228"/>
                    <a:pt x="5835" y="10251"/>
                  </a:cubicBezTo>
                  <a:cubicBezTo>
                    <a:pt x="5835" y="10394"/>
                    <a:pt x="5930" y="10513"/>
                    <a:pt x="6061" y="10561"/>
                  </a:cubicBezTo>
                  <a:cubicBezTo>
                    <a:pt x="6954" y="11883"/>
                    <a:pt x="8419" y="12716"/>
                    <a:pt x="10014" y="12811"/>
                  </a:cubicBezTo>
                  <a:lnTo>
                    <a:pt x="10014" y="18276"/>
                  </a:lnTo>
                  <a:cubicBezTo>
                    <a:pt x="10014" y="18496"/>
                    <a:pt x="10178" y="18607"/>
                    <a:pt x="10342" y="18607"/>
                  </a:cubicBezTo>
                  <a:cubicBezTo>
                    <a:pt x="10505" y="18607"/>
                    <a:pt x="10669" y="18496"/>
                    <a:pt x="10669" y="18276"/>
                  </a:cubicBezTo>
                  <a:lnTo>
                    <a:pt x="10669" y="12514"/>
                  </a:lnTo>
                  <a:lnTo>
                    <a:pt x="10669" y="12454"/>
                  </a:lnTo>
                  <a:cubicBezTo>
                    <a:pt x="10704" y="10690"/>
                    <a:pt x="12133" y="9286"/>
                    <a:pt x="13889" y="9286"/>
                  </a:cubicBezTo>
                  <a:cubicBezTo>
                    <a:pt x="13911" y="9286"/>
                    <a:pt x="13933" y="9287"/>
                    <a:pt x="13955" y="9287"/>
                  </a:cubicBezTo>
                  <a:lnTo>
                    <a:pt x="13991" y="9287"/>
                  </a:lnTo>
                  <a:cubicBezTo>
                    <a:pt x="16491" y="9204"/>
                    <a:pt x="18789" y="7918"/>
                    <a:pt x="20146" y="5834"/>
                  </a:cubicBezTo>
                  <a:cubicBezTo>
                    <a:pt x="21027" y="5775"/>
                    <a:pt x="21885" y="5465"/>
                    <a:pt x="22599" y="4941"/>
                  </a:cubicBezTo>
                  <a:cubicBezTo>
                    <a:pt x="25076" y="4834"/>
                    <a:pt x="27028" y="2798"/>
                    <a:pt x="27028" y="322"/>
                  </a:cubicBezTo>
                  <a:cubicBezTo>
                    <a:pt x="27028" y="107"/>
                    <a:pt x="26864" y="0"/>
                    <a:pt x="267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0"/>
            <p:cNvSpPr/>
            <p:nvPr/>
          </p:nvSpPr>
          <p:spPr>
            <a:xfrm>
              <a:off x="7556879" y="3773750"/>
              <a:ext cx="670852" cy="331463"/>
            </a:xfrm>
            <a:custGeom>
              <a:avLst/>
              <a:gdLst/>
              <a:ahLst/>
              <a:cxnLst/>
              <a:rect l="l" t="t" r="r" b="b"/>
              <a:pathLst>
                <a:path w="20992" h="10372" extrusionOk="0">
                  <a:moveTo>
                    <a:pt x="10490" y="1"/>
                  </a:moveTo>
                  <a:cubicBezTo>
                    <a:pt x="4751" y="1"/>
                    <a:pt x="60" y="4621"/>
                    <a:pt x="1" y="10371"/>
                  </a:cubicBezTo>
                  <a:lnTo>
                    <a:pt x="20991" y="10371"/>
                  </a:lnTo>
                  <a:cubicBezTo>
                    <a:pt x="20920" y="4621"/>
                    <a:pt x="16241" y="1"/>
                    <a:pt x="104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0"/>
            <p:cNvSpPr/>
            <p:nvPr/>
          </p:nvSpPr>
          <p:spPr>
            <a:xfrm>
              <a:off x="7048175" y="3937244"/>
              <a:ext cx="1264015" cy="459038"/>
            </a:xfrm>
            <a:custGeom>
              <a:avLst/>
              <a:gdLst/>
              <a:ahLst/>
              <a:cxnLst/>
              <a:rect l="l" t="t" r="r" b="b"/>
              <a:pathLst>
                <a:path w="39553" h="14364" extrusionOk="0">
                  <a:moveTo>
                    <a:pt x="29054" y="0"/>
                  </a:moveTo>
                  <a:cubicBezTo>
                    <a:pt x="25569" y="0"/>
                    <a:pt x="22228" y="1749"/>
                    <a:pt x="20253" y="4791"/>
                  </a:cubicBezTo>
                  <a:cubicBezTo>
                    <a:pt x="18919" y="4183"/>
                    <a:pt x="17472" y="3862"/>
                    <a:pt x="16022" y="3862"/>
                  </a:cubicBezTo>
                  <a:cubicBezTo>
                    <a:pt x="15995" y="3862"/>
                    <a:pt x="15969" y="3862"/>
                    <a:pt x="15942" y="3862"/>
                  </a:cubicBezTo>
                  <a:cubicBezTo>
                    <a:pt x="15692" y="3862"/>
                    <a:pt x="15454" y="3874"/>
                    <a:pt x="15216" y="3886"/>
                  </a:cubicBezTo>
                  <a:cubicBezTo>
                    <a:pt x="13661" y="1497"/>
                    <a:pt x="11032" y="124"/>
                    <a:pt x="8289" y="124"/>
                  </a:cubicBezTo>
                  <a:cubicBezTo>
                    <a:pt x="7504" y="124"/>
                    <a:pt x="6710" y="236"/>
                    <a:pt x="5929" y="469"/>
                  </a:cubicBezTo>
                  <a:cubicBezTo>
                    <a:pt x="2417" y="1517"/>
                    <a:pt x="0" y="4743"/>
                    <a:pt x="0" y="8410"/>
                  </a:cubicBezTo>
                  <a:lnTo>
                    <a:pt x="7299" y="8410"/>
                  </a:lnTo>
                  <a:cubicBezTo>
                    <a:pt x="6084" y="10149"/>
                    <a:pt x="5441" y="12232"/>
                    <a:pt x="5453" y="14364"/>
                  </a:cubicBezTo>
                  <a:lnTo>
                    <a:pt x="26444" y="14364"/>
                  </a:lnTo>
                  <a:cubicBezTo>
                    <a:pt x="26444" y="13042"/>
                    <a:pt x="26194" y="11732"/>
                    <a:pt x="25706" y="10506"/>
                  </a:cubicBezTo>
                  <a:lnTo>
                    <a:pt x="39553" y="10494"/>
                  </a:lnTo>
                  <a:cubicBezTo>
                    <a:pt x="39553" y="5839"/>
                    <a:pt x="36493" y="1755"/>
                    <a:pt x="32028" y="433"/>
                  </a:cubicBezTo>
                  <a:cubicBezTo>
                    <a:pt x="31043" y="141"/>
                    <a:pt x="30043" y="0"/>
                    <a:pt x="290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55" name="Google Shape;1755;p40"/>
          <p:cNvPicPr preferRelativeResize="0"/>
          <p:nvPr/>
        </p:nvPicPr>
        <p:blipFill>
          <a:blip r:embed="rId3">
            <a:alphaModFix/>
          </a:blip>
          <a:stretch>
            <a:fillRect/>
          </a:stretch>
        </p:blipFill>
        <p:spPr>
          <a:xfrm>
            <a:off x="818425" y="1355621"/>
            <a:ext cx="7645400" cy="1240350"/>
          </a:xfrm>
          <a:prstGeom prst="rect">
            <a:avLst/>
          </a:prstGeom>
          <a:noFill/>
          <a:ln>
            <a:noFill/>
          </a:ln>
          <a:effectLst>
            <a:outerShdw blurRad="57150" dist="95250" dir="3960000" algn="bl" rotWithShape="0">
              <a:srgbClr val="000000">
                <a:alpha val="50000"/>
              </a:srgbClr>
            </a:outerShdw>
          </a:effectLst>
        </p:spPr>
      </p:pic>
      <p:sp>
        <p:nvSpPr>
          <p:cNvPr id="1756" name="Google Shape;1756;p40"/>
          <p:cNvSpPr txBox="1"/>
          <p:nvPr/>
        </p:nvSpPr>
        <p:spPr>
          <a:xfrm>
            <a:off x="1849925" y="3106450"/>
            <a:ext cx="2840700" cy="90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700">
                <a:solidFill>
                  <a:schemeClr val="accent2"/>
                </a:solidFill>
                <a:latin typeface="Do Hyeon"/>
                <a:ea typeface="Do Hyeon"/>
                <a:cs typeface="Do Hyeon"/>
                <a:sym typeface="Do Hyeon"/>
              </a:rPr>
              <a:t>어디에?</a:t>
            </a:r>
            <a:endParaRPr sz="4700">
              <a:solidFill>
                <a:schemeClr val="accent2"/>
              </a:solidFill>
              <a:latin typeface="Do Hyeon"/>
              <a:ea typeface="Do Hyeon"/>
              <a:cs typeface="Do Hyeon"/>
              <a:sym typeface="Do Hyeon"/>
            </a:endParaRPr>
          </a:p>
        </p:txBody>
      </p:sp>
      <p:sp>
        <p:nvSpPr>
          <p:cNvPr id="1757" name="Google Shape;1757;p40"/>
          <p:cNvSpPr txBox="1"/>
          <p:nvPr/>
        </p:nvSpPr>
        <p:spPr>
          <a:xfrm>
            <a:off x="4624425" y="3106438"/>
            <a:ext cx="3228300" cy="90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700">
                <a:solidFill>
                  <a:schemeClr val="accent2"/>
                </a:solidFill>
                <a:latin typeface="Do Hyeon"/>
                <a:ea typeface="Do Hyeon"/>
                <a:cs typeface="Do Hyeon"/>
                <a:sym typeface="Do Hyeon"/>
              </a:rPr>
              <a:t>무슨 업종을?</a:t>
            </a:r>
            <a:endParaRPr sz="4700">
              <a:solidFill>
                <a:schemeClr val="accent2"/>
              </a:solidFill>
              <a:latin typeface="Do Hyeon"/>
              <a:ea typeface="Do Hyeon"/>
              <a:cs typeface="Do Hyeon"/>
              <a:sym typeface="Do Hyeo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56"/>
                                        </p:tgtEl>
                                        <p:attrNameLst>
                                          <p:attrName>style.visibility</p:attrName>
                                        </p:attrNameLst>
                                      </p:cBhvr>
                                      <p:to>
                                        <p:strVal val="visible"/>
                                      </p:to>
                                    </p:set>
                                    <p:animEffect transition="in" filter="fade">
                                      <p:cBhvr>
                                        <p:cTn id="7" dur="1000"/>
                                        <p:tgtEl>
                                          <p:spTgt spid="175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57"/>
                                        </p:tgtEl>
                                        <p:attrNameLst>
                                          <p:attrName>style.visibility</p:attrName>
                                        </p:attrNameLst>
                                      </p:cBhvr>
                                      <p:to>
                                        <p:strVal val="visible"/>
                                      </p:to>
                                    </p:set>
                                    <p:animEffect transition="in" filter="fade">
                                      <p:cBhvr>
                                        <p:cTn id="11" dur="1000"/>
                                        <p:tgtEl>
                                          <p:spTgt spid="1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78"/>
        <p:cNvGrpSpPr/>
        <p:nvPr/>
      </p:nvGrpSpPr>
      <p:grpSpPr>
        <a:xfrm>
          <a:off x="0" y="0"/>
          <a:ext cx="0" cy="0"/>
          <a:chOff x="0" y="0"/>
          <a:chExt cx="0" cy="0"/>
        </a:xfrm>
      </p:grpSpPr>
      <p:sp>
        <p:nvSpPr>
          <p:cNvPr id="2379" name="Google Shape;2379;p78"/>
          <p:cNvSpPr txBox="1"/>
          <p:nvPr/>
        </p:nvSpPr>
        <p:spPr>
          <a:xfrm>
            <a:off x="898500" y="568625"/>
            <a:ext cx="4870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2"/>
                </a:solidFill>
                <a:latin typeface="Do Hyeon"/>
                <a:ea typeface="Do Hyeon"/>
                <a:cs typeface="Do Hyeon"/>
                <a:sym typeface="Do Hyeon"/>
              </a:rPr>
              <a:t>a) 한식점 • 분식점</a:t>
            </a:r>
            <a:endParaRPr sz="1800" b="1">
              <a:solidFill>
                <a:schemeClr val="accent2"/>
              </a:solidFill>
              <a:latin typeface="Do Hyeon"/>
              <a:ea typeface="Do Hyeon"/>
              <a:cs typeface="Do Hyeon"/>
              <a:sym typeface="Do Hyeon"/>
            </a:endParaRPr>
          </a:p>
        </p:txBody>
      </p:sp>
      <p:grpSp>
        <p:nvGrpSpPr>
          <p:cNvPr id="2380" name="Google Shape;2380;p78"/>
          <p:cNvGrpSpPr/>
          <p:nvPr/>
        </p:nvGrpSpPr>
        <p:grpSpPr>
          <a:xfrm>
            <a:off x="470113" y="1074175"/>
            <a:ext cx="3970083" cy="3697849"/>
            <a:chOff x="698713" y="1302775"/>
            <a:chExt cx="3970083" cy="3697849"/>
          </a:xfrm>
        </p:grpSpPr>
        <p:pic>
          <p:nvPicPr>
            <p:cNvPr id="2381" name="Google Shape;2381;p78"/>
            <p:cNvPicPr preferRelativeResize="0"/>
            <p:nvPr/>
          </p:nvPicPr>
          <p:blipFill>
            <a:blip r:embed="rId3">
              <a:alphaModFix/>
            </a:blip>
            <a:stretch>
              <a:fillRect/>
            </a:stretch>
          </p:blipFill>
          <p:spPr>
            <a:xfrm>
              <a:off x="698713" y="1302775"/>
              <a:ext cx="3970083" cy="3697849"/>
            </a:xfrm>
            <a:prstGeom prst="rect">
              <a:avLst/>
            </a:prstGeom>
            <a:noFill/>
            <a:ln w="9525" cap="flat" cmpd="sng">
              <a:solidFill>
                <a:srgbClr val="EFEFEF"/>
              </a:solidFill>
              <a:prstDash val="solid"/>
              <a:round/>
              <a:headEnd type="none" w="sm" len="sm"/>
              <a:tailEnd type="none" w="sm" len="sm"/>
            </a:ln>
          </p:spPr>
        </p:pic>
        <p:sp>
          <p:nvSpPr>
            <p:cNvPr id="2382" name="Google Shape;2382;p78"/>
            <p:cNvSpPr/>
            <p:nvPr/>
          </p:nvSpPr>
          <p:spPr>
            <a:xfrm>
              <a:off x="1406875" y="4542675"/>
              <a:ext cx="105900" cy="3252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83" name="Google Shape;2383;p78"/>
          <p:cNvPicPr preferRelativeResize="0"/>
          <p:nvPr/>
        </p:nvPicPr>
        <p:blipFill>
          <a:blip r:embed="rId4">
            <a:alphaModFix/>
          </a:blip>
          <a:stretch>
            <a:fillRect/>
          </a:stretch>
        </p:blipFill>
        <p:spPr>
          <a:xfrm>
            <a:off x="4611621" y="1074175"/>
            <a:ext cx="3970083" cy="3697849"/>
          </a:xfrm>
          <a:prstGeom prst="rect">
            <a:avLst/>
          </a:prstGeom>
          <a:noFill/>
          <a:ln w="9525" cap="flat" cmpd="sng">
            <a:solidFill>
              <a:srgbClr val="EFEFEF"/>
            </a:solidFill>
            <a:prstDash val="solid"/>
            <a:round/>
            <a:headEnd type="none" w="sm" len="sm"/>
            <a:tailEnd type="none" w="sm" len="sm"/>
          </a:ln>
        </p:spPr>
      </p:pic>
      <p:sp>
        <p:nvSpPr>
          <p:cNvPr id="2384" name="Google Shape;2384;p78"/>
          <p:cNvSpPr/>
          <p:nvPr/>
        </p:nvSpPr>
        <p:spPr>
          <a:xfrm>
            <a:off x="5414650" y="4314075"/>
            <a:ext cx="105900" cy="3252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8"/>
          <p:cNvSpPr txBox="1">
            <a:spLocks noGrp="1"/>
          </p:cNvSpPr>
          <p:nvPr>
            <p:ph type="title"/>
          </p:nvPr>
        </p:nvSpPr>
        <p:spPr>
          <a:xfrm>
            <a:off x="6268400" y="0"/>
            <a:ext cx="2875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D</a:t>
            </a:r>
            <a:r>
              <a:rPr lang="en" sz="3000"/>
              <a:t>ata </a:t>
            </a:r>
            <a:r>
              <a:rPr lang="en" sz="3000">
                <a:solidFill>
                  <a:schemeClr val="accent2"/>
                </a:solidFill>
              </a:rPr>
              <a:t>v</a:t>
            </a:r>
            <a:r>
              <a:rPr lang="en" sz="3000"/>
              <a:t>isualization</a:t>
            </a:r>
            <a:endParaRPr sz="3000"/>
          </a:p>
        </p:txBody>
      </p:sp>
      <p:sp>
        <p:nvSpPr>
          <p:cNvPr id="2386" name="Google Shape;2386;p78"/>
          <p:cNvSpPr txBox="1"/>
          <p:nvPr/>
        </p:nvSpPr>
        <p:spPr>
          <a:xfrm>
            <a:off x="581274" y="118850"/>
            <a:ext cx="5483769"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dirty="0">
                <a:solidFill>
                  <a:schemeClr val="dk1"/>
                </a:solidFill>
                <a:latin typeface="Do Hyeon"/>
                <a:ea typeface="Do Hyeon"/>
                <a:cs typeface="Do Hyeon"/>
                <a:sym typeface="Do Hyeon"/>
              </a:rPr>
              <a:t>8. 서울시 업태별 평균 임대료와 평균 개폐업률 비교</a:t>
            </a:r>
            <a:endParaRPr sz="2200" dirty="0">
              <a:solidFill>
                <a:schemeClr val="accent1"/>
              </a:solidFill>
              <a:latin typeface="Do Hyeon"/>
              <a:ea typeface="Do Hyeon"/>
              <a:cs typeface="Do Hyeon"/>
              <a:sym typeface="Do Hyeo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90"/>
        <p:cNvGrpSpPr/>
        <p:nvPr/>
      </p:nvGrpSpPr>
      <p:grpSpPr>
        <a:xfrm>
          <a:off x="0" y="0"/>
          <a:ext cx="0" cy="0"/>
          <a:chOff x="0" y="0"/>
          <a:chExt cx="0" cy="0"/>
        </a:xfrm>
      </p:grpSpPr>
      <p:grpSp>
        <p:nvGrpSpPr>
          <p:cNvPr id="2391" name="Google Shape;2391;p79"/>
          <p:cNvGrpSpPr/>
          <p:nvPr/>
        </p:nvGrpSpPr>
        <p:grpSpPr>
          <a:xfrm>
            <a:off x="470125" y="1074175"/>
            <a:ext cx="3970083" cy="3697849"/>
            <a:chOff x="660850" y="1335125"/>
            <a:chExt cx="3970083" cy="3697849"/>
          </a:xfrm>
        </p:grpSpPr>
        <p:pic>
          <p:nvPicPr>
            <p:cNvPr id="2392" name="Google Shape;2392;p79"/>
            <p:cNvPicPr preferRelativeResize="0"/>
            <p:nvPr/>
          </p:nvPicPr>
          <p:blipFill>
            <a:blip r:embed="rId3">
              <a:alphaModFix/>
            </a:blip>
            <a:stretch>
              <a:fillRect/>
            </a:stretch>
          </p:blipFill>
          <p:spPr>
            <a:xfrm>
              <a:off x="660850" y="1335125"/>
              <a:ext cx="3970083" cy="3697849"/>
            </a:xfrm>
            <a:prstGeom prst="rect">
              <a:avLst/>
            </a:prstGeom>
            <a:noFill/>
            <a:ln w="9525" cap="flat" cmpd="sng">
              <a:solidFill>
                <a:srgbClr val="EFEFEF"/>
              </a:solidFill>
              <a:prstDash val="solid"/>
              <a:round/>
              <a:headEnd type="none" w="sm" len="sm"/>
              <a:tailEnd type="none" w="sm" len="sm"/>
            </a:ln>
          </p:spPr>
        </p:pic>
        <p:sp>
          <p:nvSpPr>
            <p:cNvPr id="2393" name="Google Shape;2393;p79"/>
            <p:cNvSpPr/>
            <p:nvPr/>
          </p:nvSpPr>
          <p:spPr>
            <a:xfrm>
              <a:off x="1903250" y="4575025"/>
              <a:ext cx="105900" cy="3252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94" name="Google Shape;2394;p79"/>
          <p:cNvPicPr preferRelativeResize="0"/>
          <p:nvPr/>
        </p:nvPicPr>
        <p:blipFill>
          <a:blip r:embed="rId4">
            <a:alphaModFix/>
          </a:blip>
          <a:stretch>
            <a:fillRect/>
          </a:stretch>
        </p:blipFill>
        <p:spPr>
          <a:xfrm>
            <a:off x="4605458" y="1074175"/>
            <a:ext cx="3970083" cy="3697849"/>
          </a:xfrm>
          <a:prstGeom prst="rect">
            <a:avLst/>
          </a:prstGeom>
          <a:noFill/>
          <a:ln w="9525" cap="flat" cmpd="sng">
            <a:solidFill>
              <a:srgbClr val="EFEFEF"/>
            </a:solidFill>
            <a:prstDash val="solid"/>
            <a:round/>
            <a:headEnd type="none" w="sm" len="sm"/>
            <a:tailEnd type="none" w="sm" len="sm"/>
          </a:ln>
        </p:spPr>
      </p:pic>
      <p:sp>
        <p:nvSpPr>
          <p:cNvPr id="2395" name="Google Shape;2395;p79"/>
          <p:cNvSpPr txBox="1"/>
          <p:nvPr/>
        </p:nvSpPr>
        <p:spPr>
          <a:xfrm>
            <a:off x="898500" y="568625"/>
            <a:ext cx="4870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2"/>
                </a:solidFill>
                <a:latin typeface="Do Hyeon"/>
                <a:ea typeface="Do Hyeon"/>
                <a:cs typeface="Do Hyeon"/>
                <a:sym typeface="Do Hyeon"/>
              </a:rPr>
              <a:t>b) 일식점 • 중식점</a:t>
            </a:r>
            <a:endParaRPr sz="1800">
              <a:solidFill>
                <a:schemeClr val="accent2"/>
              </a:solidFill>
              <a:latin typeface="Do Hyeon"/>
              <a:ea typeface="Do Hyeon"/>
              <a:cs typeface="Do Hyeon"/>
              <a:sym typeface="Do Hyeon"/>
            </a:endParaRPr>
          </a:p>
        </p:txBody>
      </p:sp>
      <p:sp>
        <p:nvSpPr>
          <p:cNvPr id="2396" name="Google Shape;2396;p79"/>
          <p:cNvSpPr/>
          <p:nvPr/>
        </p:nvSpPr>
        <p:spPr>
          <a:xfrm>
            <a:off x="5587275" y="4319150"/>
            <a:ext cx="105900" cy="3252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9"/>
          <p:cNvSpPr txBox="1">
            <a:spLocks noGrp="1"/>
          </p:cNvSpPr>
          <p:nvPr>
            <p:ph type="title"/>
          </p:nvPr>
        </p:nvSpPr>
        <p:spPr>
          <a:xfrm>
            <a:off x="6268400" y="0"/>
            <a:ext cx="2875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D</a:t>
            </a:r>
            <a:r>
              <a:rPr lang="en" sz="3000"/>
              <a:t>ata </a:t>
            </a:r>
            <a:r>
              <a:rPr lang="en" sz="3000">
                <a:solidFill>
                  <a:schemeClr val="accent2"/>
                </a:solidFill>
              </a:rPr>
              <a:t>v</a:t>
            </a:r>
            <a:r>
              <a:rPr lang="en" sz="3000"/>
              <a:t>isualization</a:t>
            </a:r>
            <a:endParaRPr sz="3000"/>
          </a:p>
        </p:txBody>
      </p:sp>
      <p:sp>
        <p:nvSpPr>
          <p:cNvPr id="2398" name="Google Shape;2398;p79"/>
          <p:cNvSpPr txBox="1"/>
          <p:nvPr/>
        </p:nvSpPr>
        <p:spPr>
          <a:xfrm>
            <a:off x="581274" y="118850"/>
            <a:ext cx="5540919"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dirty="0">
                <a:solidFill>
                  <a:schemeClr val="dk1"/>
                </a:solidFill>
                <a:latin typeface="Do Hyeon"/>
                <a:ea typeface="Do Hyeon"/>
                <a:cs typeface="Do Hyeon"/>
                <a:sym typeface="Do Hyeon"/>
              </a:rPr>
              <a:t>8. 서울시 업태별 평균 임대료와 평균 개폐업률 비교</a:t>
            </a:r>
            <a:endParaRPr sz="2200" dirty="0">
              <a:solidFill>
                <a:schemeClr val="accent1"/>
              </a:solidFill>
              <a:latin typeface="Do Hyeon"/>
              <a:ea typeface="Do Hyeon"/>
              <a:cs typeface="Do Hyeon"/>
              <a:sym typeface="Do Hyeo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02"/>
        <p:cNvGrpSpPr/>
        <p:nvPr/>
      </p:nvGrpSpPr>
      <p:grpSpPr>
        <a:xfrm>
          <a:off x="0" y="0"/>
          <a:ext cx="0" cy="0"/>
          <a:chOff x="0" y="0"/>
          <a:chExt cx="0" cy="0"/>
        </a:xfrm>
      </p:grpSpPr>
      <p:sp>
        <p:nvSpPr>
          <p:cNvPr id="2403" name="Google Shape;2403;p80"/>
          <p:cNvSpPr txBox="1"/>
          <p:nvPr/>
        </p:nvSpPr>
        <p:spPr>
          <a:xfrm>
            <a:off x="898500" y="568625"/>
            <a:ext cx="4870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2"/>
                </a:solidFill>
                <a:latin typeface="Do Hyeon"/>
                <a:ea typeface="Do Hyeon"/>
                <a:cs typeface="Do Hyeon"/>
                <a:sym typeface="Do Hyeon"/>
              </a:rPr>
              <a:t>c) 양식점 • 패스트푸드점</a:t>
            </a:r>
            <a:endParaRPr sz="1800">
              <a:solidFill>
                <a:schemeClr val="accent2"/>
              </a:solidFill>
              <a:latin typeface="Do Hyeon"/>
              <a:ea typeface="Do Hyeon"/>
              <a:cs typeface="Do Hyeon"/>
              <a:sym typeface="Do Hyeon"/>
            </a:endParaRPr>
          </a:p>
        </p:txBody>
      </p:sp>
      <p:grpSp>
        <p:nvGrpSpPr>
          <p:cNvPr id="2404" name="Google Shape;2404;p80"/>
          <p:cNvGrpSpPr/>
          <p:nvPr/>
        </p:nvGrpSpPr>
        <p:grpSpPr>
          <a:xfrm>
            <a:off x="470128" y="1083633"/>
            <a:ext cx="3981993" cy="3678990"/>
            <a:chOff x="698713" y="1083675"/>
            <a:chExt cx="3970083" cy="3697849"/>
          </a:xfrm>
        </p:grpSpPr>
        <p:pic>
          <p:nvPicPr>
            <p:cNvPr id="2405" name="Google Shape;2405;p80"/>
            <p:cNvPicPr preferRelativeResize="0"/>
            <p:nvPr/>
          </p:nvPicPr>
          <p:blipFill>
            <a:blip r:embed="rId3">
              <a:alphaModFix/>
            </a:blip>
            <a:stretch>
              <a:fillRect/>
            </a:stretch>
          </p:blipFill>
          <p:spPr>
            <a:xfrm>
              <a:off x="698713" y="1083675"/>
              <a:ext cx="3970083" cy="3697849"/>
            </a:xfrm>
            <a:prstGeom prst="rect">
              <a:avLst/>
            </a:prstGeom>
            <a:noFill/>
            <a:ln w="9525" cap="flat" cmpd="sng">
              <a:solidFill>
                <a:srgbClr val="EFEFEF"/>
              </a:solidFill>
              <a:prstDash val="solid"/>
              <a:round/>
              <a:headEnd type="none" w="sm" len="sm"/>
              <a:tailEnd type="none" w="sm" len="sm"/>
            </a:ln>
          </p:spPr>
        </p:pic>
        <p:sp>
          <p:nvSpPr>
            <p:cNvPr id="2406" name="Google Shape;2406;p80"/>
            <p:cNvSpPr/>
            <p:nvPr/>
          </p:nvSpPr>
          <p:spPr>
            <a:xfrm>
              <a:off x="1406875" y="4309875"/>
              <a:ext cx="105900" cy="3252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7" name="Google Shape;2407;p80"/>
          <p:cNvGrpSpPr/>
          <p:nvPr/>
        </p:nvGrpSpPr>
        <p:grpSpPr>
          <a:xfrm>
            <a:off x="4650067" y="1083630"/>
            <a:ext cx="3981993" cy="3678990"/>
            <a:chOff x="4821196" y="1064650"/>
            <a:chExt cx="3970083" cy="3697849"/>
          </a:xfrm>
        </p:grpSpPr>
        <p:pic>
          <p:nvPicPr>
            <p:cNvPr id="2408" name="Google Shape;2408;p80"/>
            <p:cNvPicPr preferRelativeResize="0"/>
            <p:nvPr/>
          </p:nvPicPr>
          <p:blipFill>
            <a:blip r:embed="rId4">
              <a:alphaModFix/>
            </a:blip>
            <a:stretch>
              <a:fillRect/>
            </a:stretch>
          </p:blipFill>
          <p:spPr>
            <a:xfrm>
              <a:off x="4821196" y="1064650"/>
              <a:ext cx="3970083" cy="3697849"/>
            </a:xfrm>
            <a:prstGeom prst="rect">
              <a:avLst/>
            </a:prstGeom>
            <a:noFill/>
            <a:ln w="9525" cap="flat" cmpd="sng">
              <a:solidFill>
                <a:srgbClr val="EFEFEF"/>
              </a:solidFill>
              <a:prstDash val="solid"/>
              <a:round/>
              <a:headEnd type="none" w="sm" len="sm"/>
              <a:tailEnd type="none" w="sm" len="sm"/>
            </a:ln>
          </p:spPr>
        </p:pic>
        <p:sp>
          <p:nvSpPr>
            <p:cNvPr id="2409" name="Google Shape;2409;p80"/>
            <p:cNvSpPr/>
            <p:nvPr/>
          </p:nvSpPr>
          <p:spPr>
            <a:xfrm>
              <a:off x="6006475" y="4309875"/>
              <a:ext cx="105900" cy="3252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0" name="Google Shape;2410;p80"/>
          <p:cNvSpPr txBox="1">
            <a:spLocks noGrp="1"/>
          </p:cNvSpPr>
          <p:nvPr>
            <p:ph type="title"/>
          </p:nvPr>
        </p:nvSpPr>
        <p:spPr>
          <a:xfrm>
            <a:off x="6268400" y="0"/>
            <a:ext cx="2875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D</a:t>
            </a:r>
            <a:r>
              <a:rPr lang="en" sz="3000"/>
              <a:t>ata </a:t>
            </a:r>
            <a:r>
              <a:rPr lang="en" sz="3000">
                <a:solidFill>
                  <a:schemeClr val="accent2"/>
                </a:solidFill>
              </a:rPr>
              <a:t>v</a:t>
            </a:r>
            <a:r>
              <a:rPr lang="en" sz="3000"/>
              <a:t>isualization</a:t>
            </a:r>
            <a:endParaRPr sz="3000"/>
          </a:p>
        </p:txBody>
      </p:sp>
      <p:sp>
        <p:nvSpPr>
          <p:cNvPr id="2411" name="Google Shape;2411;p80"/>
          <p:cNvSpPr txBox="1"/>
          <p:nvPr/>
        </p:nvSpPr>
        <p:spPr>
          <a:xfrm>
            <a:off x="581274" y="118850"/>
            <a:ext cx="5363845"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dirty="0">
                <a:solidFill>
                  <a:schemeClr val="dk1"/>
                </a:solidFill>
                <a:latin typeface="Do Hyeon"/>
                <a:ea typeface="Do Hyeon"/>
                <a:cs typeface="Do Hyeon"/>
                <a:sym typeface="Do Hyeon"/>
              </a:rPr>
              <a:t>8. 서울시 업태별 평균 임대료와 평균 개폐업률 비교</a:t>
            </a:r>
            <a:endParaRPr sz="2200" dirty="0">
              <a:solidFill>
                <a:schemeClr val="accent1"/>
              </a:solidFill>
              <a:latin typeface="Do Hyeon"/>
              <a:ea typeface="Do Hyeon"/>
              <a:cs typeface="Do Hyeon"/>
              <a:sym typeface="Do Hyeo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15"/>
        <p:cNvGrpSpPr/>
        <p:nvPr/>
      </p:nvGrpSpPr>
      <p:grpSpPr>
        <a:xfrm>
          <a:off x="0" y="0"/>
          <a:ext cx="0" cy="0"/>
          <a:chOff x="0" y="0"/>
          <a:chExt cx="0" cy="0"/>
        </a:xfrm>
      </p:grpSpPr>
      <p:sp>
        <p:nvSpPr>
          <p:cNvPr id="2416" name="Google Shape;2416;p81"/>
          <p:cNvSpPr txBox="1"/>
          <p:nvPr/>
        </p:nvSpPr>
        <p:spPr>
          <a:xfrm>
            <a:off x="822300" y="568625"/>
            <a:ext cx="4870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2"/>
                </a:solidFill>
                <a:latin typeface="Do Hyeon"/>
                <a:ea typeface="Do Hyeon"/>
                <a:cs typeface="Do Hyeon"/>
                <a:sym typeface="Do Hyeon"/>
              </a:rPr>
              <a:t>d) 치킨집 • 카페</a:t>
            </a:r>
            <a:endParaRPr sz="1800">
              <a:solidFill>
                <a:schemeClr val="accent2"/>
              </a:solidFill>
              <a:latin typeface="Do Hyeon"/>
              <a:ea typeface="Do Hyeon"/>
              <a:cs typeface="Do Hyeon"/>
              <a:sym typeface="Do Hyeon"/>
            </a:endParaRPr>
          </a:p>
        </p:txBody>
      </p:sp>
      <p:pic>
        <p:nvPicPr>
          <p:cNvPr id="2417" name="Google Shape;2417;p81"/>
          <p:cNvPicPr preferRelativeResize="0"/>
          <p:nvPr/>
        </p:nvPicPr>
        <p:blipFill>
          <a:blip r:embed="rId3">
            <a:alphaModFix/>
          </a:blip>
          <a:stretch>
            <a:fillRect/>
          </a:stretch>
        </p:blipFill>
        <p:spPr>
          <a:xfrm>
            <a:off x="443400" y="1085925"/>
            <a:ext cx="3930983" cy="3655326"/>
          </a:xfrm>
          <a:prstGeom prst="rect">
            <a:avLst/>
          </a:prstGeom>
          <a:noFill/>
          <a:ln w="9525" cap="flat" cmpd="sng">
            <a:solidFill>
              <a:srgbClr val="EFEFEF"/>
            </a:solidFill>
            <a:prstDash val="solid"/>
            <a:round/>
            <a:headEnd type="none" w="sm" len="sm"/>
            <a:tailEnd type="none" w="sm" len="sm"/>
          </a:ln>
        </p:spPr>
      </p:pic>
      <p:pic>
        <p:nvPicPr>
          <p:cNvPr id="2418" name="Google Shape;2418;p81"/>
          <p:cNvPicPr preferRelativeResize="0"/>
          <p:nvPr/>
        </p:nvPicPr>
        <p:blipFill>
          <a:blip r:embed="rId4">
            <a:alphaModFix/>
          </a:blip>
          <a:stretch>
            <a:fillRect/>
          </a:stretch>
        </p:blipFill>
        <p:spPr>
          <a:xfrm>
            <a:off x="4572291" y="1085925"/>
            <a:ext cx="3930983" cy="3655326"/>
          </a:xfrm>
          <a:prstGeom prst="rect">
            <a:avLst/>
          </a:prstGeom>
          <a:noFill/>
          <a:ln w="9525" cap="flat" cmpd="sng">
            <a:solidFill>
              <a:srgbClr val="EFEFEF"/>
            </a:solidFill>
            <a:prstDash val="solid"/>
            <a:round/>
            <a:headEnd type="none" w="sm" len="sm"/>
            <a:tailEnd type="none" w="sm" len="sm"/>
          </a:ln>
        </p:spPr>
      </p:pic>
      <p:sp>
        <p:nvSpPr>
          <p:cNvPr id="2419" name="Google Shape;2419;p81"/>
          <p:cNvSpPr txBox="1">
            <a:spLocks noGrp="1"/>
          </p:cNvSpPr>
          <p:nvPr>
            <p:ph type="title"/>
          </p:nvPr>
        </p:nvSpPr>
        <p:spPr>
          <a:xfrm>
            <a:off x="6268400" y="0"/>
            <a:ext cx="2875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D</a:t>
            </a:r>
            <a:r>
              <a:rPr lang="en" sz="3000"/>
              <a:t>ata </a:t>
            </a:r>
            <a:r>
              <a:rPr lang="en" sz="3000">
                <a:solidFill>
                  <a:schemeClr val="accent2"/>
                </a:solidFill>
              </a:rPr>
              <a:t>v</a:t>
            </a:r>
            <a:r>
              <a:rPr lang="en" sz="3000"/>
              <a:t>isualization</a:t>
            </a:r>
            <a:endParaRPr sz="3000"/>
          </a:p>
        </p:txBody>
      </p:sp>
      <p:sp>
        <p:nvSpPr>
          <p:cNvPr id="2420" name="Google Shape;2420;p81"/>
          <p:cNvSpPr txBox="1"/>
          <p:nvPr/>
        </p:nvSpPr>
        <p:spPr>
          <a:xfrm>
            <a:off x="581274" y="118850"/>
            <a:ext cx="5687125"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dirty="0">
                <a:solidFill>
                  <a:schemeClr val="dk1"/>
                </a:solidFill>
                <a:latin typeface="Do Hyeon"/>
                <a:ea typeface="Do Hyeon"/>
                <a:cs typeface="Do Hyeon"/>
                <a:sym typeface="Do Hyeon"/>
              </a:rPr>
              <a:t>8. 서울시 업태별 평균 임대료와 평균 개폐업률 비교</a:t>
            </a:r>
            <a:endParaRPr sz="2200" dirty="0">
              <a:solidFill>
                <a:schemeClr val="accent1"/>
              </a:solidFill>
              <a:latin typeface="Do Hyeon"/>
              <a:ea typeface="Do Hyeon"/>
              <a:cs typeface="Do Hyeon"/>
              <a:sym typeface="Do Hyeon"/>
            </a:endParaRPr>
          </a:p>
        </p:txBody>
      </p:sp>
      <p:sp>
        <p:nvSpPr>
          <p:cNvPr id="2421" name="Google Shape;2421;p81"/>
          <p:cNvSpPr/>
          <p:nvPr/>
        </p:nvSpPr>
        <p:spPr>
          <a:xfrm>
            <a:off x="1049565" y="4298455"/>
            <a:ext cx="106200" cy="323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1"/>
          <p:cNvSpPr/>
          <p:nvPr/>
        </p:nvSpPr>
        <p:spPr>
          <a:xfrm>
            <a:off x="6517690" y="4298455"/>
            <a:ext cx="106200" cy="323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26"/>
        <p:cNvGrpSpPr/>
        <p:nvPr/>
      </p:nvGrpSpPr>
      <p:grpSpPr>
        <a:xfrm>
          <a:off x="0" y="0"/>
          <a:ext cx="0" cy="0"/>
          <a:chOff x="0" y="0"/>
          <a:chExt cx="0" cy="0"/>
        </a:xfrm>
      </p:grpSpPr>
      <p:sp>
        <p:nvSpPr>
          <p:cNvPr id="2427" name="Google Shape;2427;p82"/>
          <p:cNvSpPr txBox="1"/>
          <p:nvPr/>
        </p:nvSpPr>
        <p:spPr>
          <a:xfrm>
            <a:off x="1227575" y="1665825"/>
            <a:ext cx="483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xygen"/>
              <a:ea typeface="Oxygen"/>
              <a:cs typeface="Oxygen"/>
              <a:sym typeface="Oxygen"/>
            </a:endParaRPr>
          </a:p>
        </p:txBody>
      </p:sp>
      <p:sp>
        <p:nvSpPr>
          <p:cNvPr id="2428" name="Google Shape;2428;p82"/>
          <p:cNvSpPr txBox="1"/>
          <p:nvPr/>
        </p:nvSpPr>
        <p:spPr>
          <a:xfrm>
            <a:off x="6721592" y="1765850"/>
            <a:ext cx="2389665"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dirty="0">
                <a:latin typeface="Do Hyeon"/>
                <a:ea typeface="Do Hyeon"/>
                <a:cs typeface="Do Hyeon"/>
                <a:sym typeface="Do Hyeon"/>
              </a:rPr>
              <a:t>👉 </a:t>
            </a:r>
            <a:r>
              <a:rPr lang="en" sz="1200" dirty="0">
                <a:solidFill>
                  <a:schemeClr val="dk1"/>
                </a:solidFill>
                <a:latin typeface="Do Hyeon"/>
                <a:ea typeface="Do Hyeon"/>
                <a:cs typeface="Do Hyeon"/>
                <a:sym typeface="Do Hyeon"/>
              </a:rPr>
              <a:t>생활인구가 2018년 데이터부터         존재하기 때문에 2개년만 비교</a:t>
            </a:r>
            <a:endParaRPr sz="1200" dirty="0">
              <a:solidFill>
                <a:schemeClr val="dk1"/>
              </a:solidFill>
              <a:latin typeface="Do Hyeon"/>
              <a:ea typeface="Do Hyeon"/>
              <a:cs typeface="Do Hyeon"/>
              <a:sym typeface="Do Hyeon"/>
            </a:endParaRPr>
          </a:p>
          <a:p>
            <a:pPr marL="0" lvl="0" indent="0" algn="l" rtl="0">
              <a:spcBef>
                <a:spcPts val="0"/>
              </a:spcBef>
              <a:spcAft>
                <a:spcPts val="0"/>
              </a:spcAft>
              <a:buNone/>
            </a:pPr>
            <a:endParaRPr sz="1200" dirty="0">
              <a:solidFill>
                <a:schemeClr val="dk1"/>
              </a:solidFill>
              <a:latin typeface="Do Hyeon"/>
              <a:ea typeface="Do Hyeon"/>
              <a:cs typeface="Do Hyeon"/>
              <a:sym typeface="Do Hyeon"/>
            </a:endParaRPr>
          </a:p>
          <a:p>
            <a:pPr marL="0" lvl="0" indent="0" algn="l" rtl="0">
              <a:spcBef>
                <a:spcPts val="0"/>
              </a:spcBef>
              <a:spcAft>
                <a:spcPts val="0"/>
              </a:spcAft>
              <a:buNone/>
            </a:pPr>
            <a:r>
              <a:rPr lang="en" sz="1300" dirty="0">
                <a:latin typeface="Do Hyeon"/>
                <a:ea typeface="Do Hyeon"/>
                <a:cs typeface="Do Hyeon"/>
                <a:sym typeface="Do Hyeon"/>
              </a:rPr>
              <a:t>👉 </a:t>
            </a:r>
            <a:r>
              <a:rPr lang="en" sz="1200" dirty="0">
                <a:solidFill>
                  <a:schemeClr val="dk1"/>
                </a:solidFill>
                <a:latin typeface="Do Hyeon"/>
                <a:ea typeface="Do Hyeon"/>
                <a:cs typeface="Do Hyeon"/>
                <a:sym typeface="Do Hyeon"/>
              </a:rPr>
              <a:t>한계</a:t>
            </a:r>
            <a:endParaRPr sz="1200" dirty="0">
              <a:solidFill>
                <a:schemeClr val="dk1"/>
              </a:solidFill>
              <a:latin typeface="Do Hyeon"/>
              <a:ea typeface="Do Hyeon"/>
              <a:cs typeface="Do Hyeon"/>
              <a:sym typeface="Do Hyeon"/>
            </a:endParaRPr>
          </a:p>
          <a:p>
            <a:pPr marL="0" lvl="0" indent="0" algn="l" rtl="0">
              <a:spcBef>
                <a:spcPts val="0"/>
              </a:spcBef>
              <a:spcAft>
                <a:spcPts val="0"/>
              </a:spcAft>
              <a:buNone/>
            </a:pPr>
            <a:endParaRPr sz="1200" dirty="0">
              <a:solidFill>
                <a:schemeClr val="dk1"/>
              </a:solidFill>
              <a:latin typeface="Do Hyeon"/>
              <a:ea typeface="Do Hyeon"/>
              <a:cs typeface="Do Hyeon"/>
              <a:sym typeface="Do Hyeon"/>
            </a:endParaRPr>
          </a:p>
          <a:p>
            <a:pPr marL="0" lvl="0" indent="0" algn="l" rtl="0">
              <a:spcBef>
                <a:spcPts val="0"/>
              </a:spcBef>
              <a:spcAft>
                <a:spcPts val="0"/>
              </a:spcAft>
              <a:buNone/>
            </a:pPr>
            <a:r>
              <a:rPr lang="en" sz="1200" dirty="0">
                <a:solidFill>
                  <a:schemeClr val="dk1"/>
                </a:solidFill>
                <a:latin typeface="Do Hyeon"/>
                <a:ea typeface="Do Hyeon"/>
                <a:cs typeface="Do Hyeon"/>
                <a:sym typeface="Do Hyeon"/>
              </a:rPr>
              <a:t>→ 데이터간 </a:t>
            </a:r>
            <a:r>
              <a:rPr lang="en" sz="1200" dirty="0">
                <a:solidFill>
                  <a:schemeClr val="accent6"/>
                </a:solidFill>
                <a:latin typeface="Do Hyeon"/>
                <a:ea typeface="Do Hyeon"/>
                <a:cs typeface="Do Hyeon"/>
                <a:sym typeface="Do Hyeon"/>
              </a:rPr>
              <a:t>주/야간 시간대가 </a:t>
            </a:r>
            <a:endParaRPr sz="1200" dirty="0">
              <a:solidFill>
                <a:schemeClr val="accent6"/>
              </a:solidFill>
              <a:latin typeface="Do Hyeon"/>
              <a:ea typeface="Do Hyeon"/>
              <a:cs typeface="Do Hyeon"/>
              <a:sym typeface="Do Hyeon"/>
            </a:endParaRPr>
          </a:p>
          <a:p>
            <a:pPr marL="0" lvl="0" indent="0" algn="l" rtl="0">
              <a:spcBef>
                <a:spcPts val="0"/>
              </a:spcBef>
              <a:spcAft>
                <a:spcPts val="0"/>
              </a:spcAft>
              <a:buNone/>
            </a:pPr>
            <a:r>
              <a:rPr lang="en" sz="1200" dirty="0">
                <a:solidFill>
                  <a:schemeClr val="accent6"/>
                </a:solidFill>
                <a:latin typeface="Do Hyeon"/>
                <a:ea typeface="Do Hyeon"/>
                <a:cs typeface="Do Hyeon"/>
                <a:sym typeface="Do Hyeon"/>
              </a:rPr>
              <a:t>   완전히 일치하지 않음</a:t>
            </a:r>
            <a:endParaRPr sz="1200" dirty="0">
              <a:solidFill>
                <a:schemeClr val="accent6"/>
              </a:solidFill>
              <a:latin typeface="Do Hyeon"/>
              <a:ea typeface="Do Hyeon"/>
              <a:cs typeface="Do Hyeon"/>
              <a:sym typeface="Do Hyeon"/>
            </a:endParaRPr>
          </a:p>
          <a:p>
            <a:pPr marL="0" lvl="0" indent="0" algn="l" rtl="0">
              <a:spcBef>
                <a:spcPts val="0"/>
              </a:spcBef>
              <a:spcAft>
                <a:spcPts val="0"/>
              </a:spcAft>
              <a:buNone/>
            </a:pPr>
            <a:endParaRPr sz="1200" dirty="0">
              <a:solidFill>
                <a:schemeClr val="dk1"/>
              </a:solidFill>
              <a:latin typeface="Do Hyeon"/>
              <a:ea typeface="Do Hyeon"/>
              <a:cs typeface="Do Hyeon"/>
              <a:sym typeface="Do Hyeon"/>
            </a:endParaRPr>
          </a:p>
          <a:p>
            <a:pPr marL="0" lvl="0" indent="0" algn="l" rtl="0">
              <a:spcBef>
                <a:spcPts val="0"/>
              </a:spcBef>
              <a:spcAft>
                <a:spcPts val="0"/>
              </a:spcAft>
              <a:buNone/>
            </a:pPr>
            <a:r>
              <a:rPr lang="en" sz="1200" dirty="0">
                <a:solidFill>
                  <a:schemeClr val="dk1"/>
                </a:solidFill>
                <a:latin typeface="Do Hyeon"/>
                <a:ea typeface="Do Hyeon"/>
                <a:cs typeface="Do Hyeon"/>
                <a:sym typeface="Do Hyeon"/>
              </a:rPr>
              <a:t>생활인구 주간 : 09시 ~ 18시</a:t>
            </a:r>
            <a:endParaRPr sz="1200" dirty="0">
              <a:solidFill>
                <a:schemeClr val="dk1"/>
              </a:solidFill>
              <a:latin typeface="Do Hyeon"/>
              <a:ea typeface="Do Hyeon"/>
              <a:cs typeface="Do Hyeon"/>
              <a:sym typeface="Do Hyeon"/>
            </a:endParaRPr>
          </a:p>
          <a:p>
            <a:pPr marL="0" lvl="0" indent="0" algn="l" rtl="0">
              <a:spcBef>
                <a:spcPts val="0"/>
              </a:spcBef>
              <a:spcAft>
                <a:spcPts val="0"/>
              </a:spcAft>
              <a:buNone/>
            </a:pPr>
            <a:r>
              <a:rPr lang="en" sz="1200" dirty="0">
                <a:solidFill>
                  <a:schemeClr val="dk1"/>
                </a:solidFill>
                <a:latin typeface="Do Hyeon"/>
                <a:ea typeface="Do Hyeon"/>
                <a:cs typeface="Do Hyeon"/>
                <a:sym typeface="Do Hyeon"/>
              </a:rPr>
              <a:t>생활인구 야간 : 19시 ~ 08시</a:t>
            </a:r>
            <a:endParaRPr sz="1200" dirty="0">
              <a:solidFill>
                <a:schemeClr val="dk1"/>
              </a:solidFill>
              <a:latin typeface="Do Hyeon"/>
              <a:ea typeface="Do Hyeon"/>
              <a:cs typeface="Do Hyeon"/>
              <a:sym typeface="Do Hyeon"/>
            </a:endParaRPr>
          </a:p>
          <a:p>
            <a:pPr marL="0" lvl="0" indent="0" algn="l" rtl="0">
              <a:spcBef>
                <a:spcPts val="0"/>
              </a:spcBef>
              <a:spcAft>
                <a:spcPts val="0"/>
              </a:spcAft>
              <a:buNone/>
            </a:pPr>
            <a:endParaRPr sz="1200" dirty="0">
              <a:solidFill>
                <a:schemeClr val="dk1"/>
              </a:solidFill>
              <a:latin typeface="Do Hyeon"/>
              <a:ea typeface="Do Hyeon"/>
              <a:cs typeface="Do Hyeon"/>
              <a:sym typeface="Do Hyeon"/>
            </a:endParaRPr>
          </a:p>
          <a:p>
            <a:pPr marL="0" lvl="0" indent="0" algn="l" rtl="0">
              <a:spcBef>
                <a:spcPts val="0"/>
              </a:spcBef>
              <a:spcAft>
                <a:spcPts val="0"/>
              </a:spcAft>
              <a:buNone/>
            </a:pPr>
            <a:r>
              <a:rPr lang="en" sz="1200" dirty="0">
                <a:solidFill>
                  <a:schemeClr val="dk1"/>
                </a:solidFill>
                <a:latin typeface="Do Hyeon"/>
                <a:ea typeface="Do Hyeon"/>
                <a:cs typeface="Do Hyeon"/>
                <a:sym typeface="Do Hyeon"/>
              </a:rPr>
              <a:t>매출비율 주간 : 06시 ~ 17시</a:t>
            </a:r>
            <a:endParaRPr sz="1200" dirty="0">
              <a:solidFill>
                <a:schemeClr val="dk1"/>
              </a:solidFill>
              <a:latin typeface="Do Hyeon"/>
              <a:ea typeface="Do Hyeon"/>
              <a:cs typeface="Do Hyeon"/>
              <a:sym typeface="Do Hyeon"/>
            </a:endParaRPr>
          </a:p>
          <a:p>
            <a:pPr marL="0" lvl="0" indent="0" algn="l" rtl="0">
              <a:spcBef>
                <a:spcPts val="0"/>
              </a:spcBef>
              <a:spcAft>
                <a:spcPts val="0"/>
              </a:spcAft>
              <a:buNone/>
            </a:pPr>
            <a:r>
              <a:rPr lang="en" sz="1200" dirty="0">
                <a:solidFill>
                  <a:schemeClr val="dk1"/>
                </a:solidFill>
                <a:latin typeface="Do Hyeon"/>
                <a:ea typeface="Do Hyeon"/>
                <a:cs typeface="Do Hyeon"/>
                <a:sym typeface="Do Hyeon"/>
              </a:rPr>
              <a:t>매출비율 야간 : 17시 ~ 06시  </a:t>
            </a:r>
            <a:endParaRPr sz="1200" dirty="0">
              <a:solidFill>
                <a:schemeClr val="dk1"/>
              </a:solidFill>
              <a:latin typeface="Do Hyeon"/>
              <a:ea typeface="Do Hyeon"/>
              <a:cs typeface="Do Hyeon"/>
              <a:sym typeface="Do Hyeon"/>
            </a:endParaRPr>
          </a:p>
        </p:txBody>
      </p:sp>
      <p:pic>
        <p:nvPicPr>
          <p:cNvPr id="2429" name="Google Shape;2429;p82"/>
          <p:cNvPicPr preferRelativeResize="0"/>
          <p:nvPr/>
        </p:nvPicPr>
        <p:blipFill>
          <a:blip r:embed="rId3">
            <a:alphaModFix/>
          </a:blip>
          <a:stretch>
            <a:fillRect/>
          </a:stretch>
        </p:blipFill>
        <p:spPr>
          <a:xfrm>
            <a:off x="635390" y="649475"/>
            <a:ext cx="6018650" cy="3924174"/>
          </a:xfrm>
          <a:prstGeom prst="rect">
            <a:avLst/>
          </a:prstGeom>
          <a:noFill/>
          <a:ln w="9525" cap="flat" cmpd="sng">
            <a:solidFill>
              <a:srgbClr val="EFEFEF"/>
            </a:solidFill>
            <a:prstDash val="solid"/>
            <a:round/>
            <a:headEnd type="none" w="sm" len="sm"/>
            <a:tailEnd type="none" w="sm" len="sm"/>
          </a:ln>
        </p:spPr>
      </p:pic>
      <p:sp>
        <p:nvSpPr>
          <p:cNvPr id="2430" name="Google Shape;2430;p82"/>
          <p:cNvSpPr txBox="1"/>
          <p:nvPr/>
        </p:nvSpPr>
        <p:spPr>
          <a:xfrm>
            <a:off x="5173449" y="649475"/>
            <a:ext cx="1416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dirty="0">
                <a:solidFill>
                  <a:schemeClr val="accent1"/>
                </a:solidFill>
                <a:latin typeface="Do Hyeon"/>
                <a:ea typeface="Do Hyeon"/>
                <a:cs typeface="Do Hyeon"/>
                <a:sym typeface="Do Hyeon"/>
              </a:rPr>
              <a:t>2018년도</a:t>
            </a:r>
            <a:endParaRPr dirty="0">
              <a:solidFill>
                <a:schemeClr val="accent1"/>
              </a:solidFill>
              <a:latin typeface="Do Hyeon"/>
              <a:ea typeface="Do Hyeon"/>
              <a:cs typeface="Do Hyeon"/>
              <a:sym typeface="Do Hyeon"/>
            </a:endParaRPr>
          </a:p>
        </p:txBody>
      </p:sp>
      <p:sp>
        <p:nvSpPr>
          <p:cNvPr id="2431" name="Google Shape;2431;p82"/>
          <p:cNvSpPr txBox="1"/>
          <p:nvPr/>
        </p:nvSpPr>
        <p:spPr>
          <a:xfrm>
            <a:off x="546574" y="95700"/>
            <a:ext cx="3925413"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dirty="0">
                <a:solidFill>
                  <a:schemeClr val="dk1"/>
                </a:solidFill>
                <a:latin typeface="Do Hyeon"/>
                <a:ea typeface="Do Hyeon"/>
                <a:cs typeface="Do Hyeon"/>
                <a:sym typeface="Do Hyeon"/>
              </a:rPr>
              <a:t>10. 서울생활인구와 매출 비교(주/야간)</a:t>
            </a:r>
            <a:endParaRPr sz="2200" dirty="0">
              <a:solidFill>
                <a:schemeClr val="accent1"/>
              </a:solidFill>
              <a:latin typeface="Do Hyeon"/>
              <a:ea typeface="Do Hyeon"/>
              <a:cs typeface="Do Hyeon"/>
              <a:sym typeface="Do Hyeon"/>
            </a:endParaRPr>
          </a:p>
        </p:txBody>
      </p:sp>
      <p:cxnSp>
        <p:nvCxnSpPr>
          <p:cNvPr id="2432" name="Google Shape;2432;p82"/>
          <p:cNvCxnSpPr/>
          <p:nvPr/>
        </p:nvCxnSpPr>
        <p:spPr>
          <a:xfrm>
            <a:off x="1190575" y="4373825"/>
            <a:ext cx="125700" cy="0"/>
          </a:xfrm>
          <a:prstGeom prst="straightConnector1">
            <a:avLst/>
          </a:prstGeom>
          <a:noFill/>
          <a:ln w="9525" cap="flat" cmpd="sng">
            <a:solidFill>
              <a:schemeClr val="accent2"/>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2433" name="Google Shape;2433;p82"/>
          <p:cNvCxnSpPr/>
          <p:nvPr/>
        </p:nvCxnSpPr>
        <p:spPr>
          <a:xfrm>
            <a:off x="2726925" y="4373825"/>
            <a:ext cx="125700" cy="0"/>
          </a:xfrm>
          <a:prstGeom prst="straightConnector1">
            <a:avLst/>
          </a:prstGeom>
          <a:noFill/>
          <a:ln w="9525" cap="flat" cmpd="sng">
            <a:solidFill>
              <a:schemeClr val="accent2"/>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2434" name="Google Shape;2434;p82"/>
          <p:cNvCxnSpPr/>
          <p:nvPr/>
        </p:nvCxnSpPr>
        <p:spPr>
          <a:xfrm>
            <a:off x="3920675" y="4373825"/>
            <a:ext cx="125700" cy="0"/>
          </a:xfrm>
          <a:prstGeom prst="straightConnector1">
            <a:avLst/>
          </a:prstGeom>
          <a:noFill/>
          <a:ln w="9525" cap="flat" cmpd="sng">
            <a:solidFill>
              <a:schemeClr val="accent2"/>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2435" name="Google Shape;2435;p82"/>
          <p:cNvCxnSpPr/>
          <p:nvPr/>
        </p:nvCxnSpPr>
        <p:spPr>
          <a:xfrm>
            <a:off x="5442200" y="4373825"/>
            <a:ext cx="125700" cy="0"/>
          </a:xfrm>
          <a:prstGeom prst="straightConnector1">
            <a:avLst/>
          </a:prstGeom>
          <a:noFill/>
          <a:ln w="9525" cap="flat" cmpd="sng">
            <a:solidFill>
              <a:schemeClr val="accent2"/>
            </a:solidFill>
            <a:prstDash val="solid"/>
            <a:round/>
            <a:headEnd type="none" w="med" len="med"/>
            <a:tailEnd type="none" w="med" len="med"/>
          </a:ln>
          <a:effectLst>
            <a:outerShdw blurRad="57150" dist="19050" dir="5400000" algn="bl" rotWithShape="0">
              <a:srgbClr val="000000">
                <a:alpha val="50000"/>
              </a:srgbClr>
            </a:outerShdw>
          </a:effectLst>
        </p:spPr>
      </p:cxnSp>
      <p:sp>
        <p:nvSpPr>
          <p:cNvPr id="2436" name="Google Shape;2436;p82"/>
          <p:cNvSpPr txBox="1">
            <a:spLocks noGrp="1"/>
          </p:cNvSpPr>
          <p:nvPr>
            <p:ph type="title"/>
          </p:nvPr>
        </p:nvSpPr>
        <p:spPr>
          <a:xfrm>
            <a:off x="6268400" y="0"/>
            <a:ext cx="2875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D</a:t>
            </a:r>
            <a:r>
              <a:rPr lang="en" sz="3000"/>
              <a:t>ata </a:t>
            </a:r>
            <a:r>
              <a:rPr lang="en" sz="3000">
                <a:solidFill>
                  <a:schemeClr val="accent2"/>
                </a:solidFill>
              </a:rPr>
              <a:t>v</a:t>
            </a:r>
            <a:r>
              <a:rPr lang="en" sz="3000"/>
              <a:t>isualization</a:t>
            </a:r>
            <a:endParaRPr sz="30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40"/>
        <p:cNvGrpSpPr/>
        <p:nvPr/>
      </p:nvGrpSpPr>
      <p:grpSpPr>
        <a:xfrm>
          <a:off x="0" y="0"/>
          <a:ext cx="0" cy="0"/>
          <a:chOff x="0" y="0"/>
          <a:chExt cx="0" cy="0"/>
        </a:xfrm>
      </p:grpSpPr>
      <p:sp>
        <p:nvSpPr>
          <p:cNvPr id="2441" name="Google Shape;2441;p83"/>
          <p:cNvSpPr txBox="1"/>
          <p:nvPr/>
        </p:nvSpPr>
        <p:spPr>
          <a:xfrm>
            <a:off x="1227575" y="1665825"/>
            <a:ext cx="483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xygen"/>
              <a:ea typeface="Oxygen"/>
              <a:cs typeface="Oxygen"/>
              <a:sym typeface="Oxygen"/>
            </a:endParaRPr>
          </a:p>
        </p:txBody>
      </p:sp>
      <p:sp>
        <p:nvSpPr>
          <p:cNvPr id="2442" name="Google Shape;2442;p83"/>
          <p:cNvSpPr txBox="1"/>
          <p:nvPr/>
        </p:nvSpPr>
        <p:spPr>
          <a:xfrm>
            <a:off x="6721543" y="1780137"/>
            <a:ext cx="2389763"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dirty="0">
                <a:latin typeface="Do Hyeon"/>
                <a:ea typeface="Do Hyeon"/>
                <a:cs typeface="Do Hyeon"/>
                <a:sym typeface="Do Hyeon"/>
              </a:rPr>
              <a:t>👉 </a:t>
            </a:r>
            <a:r>
              <a:rPr lang="en" sz="1200" dirty="0">
                <a:solidFill>
                  <a:schemeClr val="dk1"/>
                </a:solidFill>
                <a:latin typeface="Do Hyeon"/>
                <a:ea typeface="Do Hyeon"/>
                <a:cs typeface="Do Hyeon"/>
                <a:sym typeface="Do Hyeon"/>
              </a:rPr>
              <a:t>생활인구가 2018년 데이터부터         존재하기 때문에 2개년만 비교</a:t>
            </a:r>
            <a:endParaRPr sz="1200" dirty="0">
              <a:solidFill>
                <a:schemeClr val="dk1"/>
              </a:solidFill>
              <a:latin typeface="Do Hyeon"/>
              <a:ea typeface="Do Hyeon"/>
              <a:cs typeface="Do Hyeon"/>
              <a:sym typeface="Do Hyeon"/>
            </a:endParaRPr>
          </a:p>
          <a:p>
            <a:pPr marL="0" lvl="0" indent="0" algn="l" rtl="0">
              <a:spcBef>
                <a:spcPts val="0"/>
              </a:spcBef>
              <a:spcAft>
                <a:spcPts val="0"/>
              </a:spcAft>
              <a:buNone/>
            </a:pPr>
            <a:endParaRPr sz="1200" dirty="0">
              <a:solidFill>
                <a:schemeClr val="dk1"/>
              </a:solidFill>
              <a:latin typeface="Do Hyeon"/>
              <a:ea typeface="Do Hyeon"/>
              <a:cs typeface="Do Hyeon"/>
              <a:sym typeface="Do Hyeon"/>
            </a:endParaRPr>
          </a:p>
          <a:p>
            <a:pPr marL="0" lvl="0" indent="0" algn="l" rtl="0">
              <a:spcBef>
                <a:spcPts val="0"/>
              </a:spcBef>
              <a:spcAft>
                <a:spcPts val="0"/>
              </a:spcAft>
              <a:buNone/>
            </a:pPr>
            <a:r>
              <a:rPr lang="en" sz="1300" dirty="0">
                <a:latin typeface="Do Hyeon"/>
                <a:ea typeface="Do Hyeon"/>
                <a:cs typeface="Do Hyeon"/>
                <a:sym typeface="Do Hyeon"/>
              </a:rPr>
              <a:t>👉 </a:t>
            </a:r>
            <a:r>
              <a:rPr lang="en" sz="1200" dirty="0">
                <a:solidFill>
                  <a:schemeClr val="dk1"/>
                </a:solidFill>
                <a:latin typeface="Do Hyeon"/>
                <a:ea typeface="Do Hyeon"/>
                <a:cs typeface="Do Hyeon"/>
                <a:sym typeface="Do Hyeon"/>
              </a:rPr>
              <a:t>한계</a:t>
            </a:r>
            <a:endParaRPr sz="1200" dirty="0">
              <a:solidFill>
                <a:schemeClr val="dk1"/>
              </a:solidFill>
              <a:latin typeface="Do Hyeon"/>
              <a:ea typeface="Do Hyeon"/>
              <a:cs typeface="Do Hyeon"/>
              <a:sym typeface="Do Hyeon"/>
            </a:endParaRPr>
          </a:p>
          <a:p>
            <a:pPr marL="0" lvl="0" indent="0" algn="l" rtl="0">
              <a:spcBef>
                <a:spcPts val="0"/>
              </a:spcBef>
              <a:spcAft>
                <a:spcPts val="0"/>
              </a:spcAft>
              <a:buNone/>
            </a:pPr>
            <a:endParaRPr sz="1200" dirty="0">
              <a:solidFill>
                <a:schemeClr val="dk1"/>
              </a:solidFill>
              <a:latin typeface="Do Hyeon"/>
              <a:ea typeface="Do Hyeon"/>
              <a:cs typeface="Do Hyeon"/>
              <a:sym typeface="Do Hyeon"/>
            </a:endParaRPr>
          </a:p>
          <a:p>
            <a:pPr marL="0" lvl="0" indent="0" algn="l" rtl="0">
              <a:spcBef>
                <a:spcPts val="0"/>
              </a:spcBef>
              <a:spcAft>
                <a:spcPts val="0"/>
              </a:spcAft>
              <a:buNone/>
            </a:pPr>
            <a:r>
              <a:rPr lang="en" sz="1200" dirty="0">
                <a:solidFill>
                  <a:schemeClr val="dk1"/>
                </a:solidFill>
                <a:latin typeface="Do Hyeon"/>
                <a:ea typeface="Do Hyeon"/>
                <a:cs typeface="Do Hyeon"/>
                <a:sym typeface="Do Hyeon"/>
              </a:rPr>
              <a:t>→ 데이터간 </a:t>
            </a:r>
            <a:r>
              <a:rPr lang="en" sz="1200" dirty="0">
                <a:solidFill>
                  <a:schemeClr val="accent6"/>
                </a:solidFill>
                <a:latin typeface="Do Hyeon"/>
                <a:ea typeface="Do Hyeon"/>
                <a:cs typeface="Do Hyeon"/>
                <a:sym typeface="Do Hyeon"/>
              </a:rPr>
              <a:t>주/야간 시간대가 </a:t>
            </a:r>
            <a:endParaRPr sz="1200" dirty="0">
              <a:solidFill>
                <a:schemeClr val="accent6"/>
              </a:solidFill>
              <a:latin typeface="Do Hyeon"/>
              <a:ea typeface="Do Hyeon"/>
              <a:cs typeface="Do Hyeon"/>
              <a:sym typeface="Do Hyeon"/>
            </a:endParaRPr>
          </a:p>
          <a:p>
            <a:pPr marL="0" lvl="0" indent="0" algn="l" rtl="0">
              <a:spcBef>
                <a:spcPts val="0"/>
              </a:spcBef>
              <a:spcAft>
                <a:spcPts val="0"/>
              </a:spcAft>
              <a:buNone/>
            </a:pPr>
            <a:r>
              <a:rPr lang="en" sz="1200" dirty="0">
                <a:solidFill>
                  <a:schemeClr val="accent6"/>
                </a:solidFill>
                <a:latin typeface="Do Hyeon"/>
                <a:ea typeface="Do Hyeon"/>
                <a:cs typeface="Do Hyeon"/>
                <a:sym typeface="Do Hyeon"/>
              </a:rPr>
              <a:t>   완전히 일치하지 않음</a:t>
            </a:r>
            <a:endParaRPr sz="1200" dirty="0">
              <a:solidFill>
                <a:schemeClr val="dk1"/>
              </a:solidFill>
              <a:latin typeface="Do Hyeon"/>
              <a:ea typeface="Do Hyeon"/>
              <a:cs typeface="Do Hyeon"/>
              <a:sym typeface="Do Hyeon"/>
            </a:endParaRPr>
          </a:p>
          <a:p>
            <a:pPr marL="0" lvl="0" indent="0" algn="l" rtl="0">
              <a:spcBef>
                <a:spcPts val="0"/>
              </a:spcBef>
              <a:spcAft>
                <a:spcPts val="0"/>
              </a:spcAft>
              <a:buNone/>
            </a:pPr>
            <a:endParaRPr sz="1200" dirty="0">
              <a:solidFill>
                <a:schemeClr val="dk1"/>
              </a:solidFill>
              <a:latin typeface="Do Hyeon"/>
              <a:ea typeface="Do Hyeon"/>
              <a:cs typeface="Do Hyeon"/>
              <a:sym typeface="Do Hyeon"/>
            </a:endParaRPr>
          </a:p>
          <a:p>
            <a:pPr marL="0" lvl="0" indent="0" algn="l" rtl="0">
              <a:spcBef>
                <a:spcPts val="0"/>
              </a:spcBef>
              <a:spcAft>
                <a:spcPts val="0"/>
              </a:spcAft>
              <a:buNone/>
            </a:pPr>
            <a:r>
              <a:rPr lang="en" sz="1200" dirty="0">
                <a:solidFill>
                  <a:schemeClr val="dk1"/>
                </a:solidFill>
                <a:latin typeface="Do Hyeon"/>
                <a:ea typeface="Do Hyeon"/>
                <a:cs typeface="Do Hyeon"/>
                <a:sym typeface="Do Hyeon"/>
              </a:rPr>
              <a:t>생활인구 주간 : 09시 ~ 18시</a:t>
            </a:r>
            <a:endParaRPr sz="1200" dirty="0">
              <a:solidFill>
                <a:schemeClr val="dk1"/>
              </a:solidFill>
              <a:latin typeface="Do Hyeon"/>
              <a:ea typeface="Do Hyeon"/>
              <a:cs typeface="Do Hyeon"/>
              <a:sym typeface="Do Hyeon"/>
            </a:endParaRPr>
          </a:p>
          <a:p>
            <a:pPr marL="0" lvl="0" indent="0" algn="l" rtl="0">
              <a:spcBef>
                <a:spcPts val="0"/>
              </a:spcBef>
              <a:spcAft>
                <a:spcPts val="0"/>
              </a:spcAft>
              <a:buNone/>
            </a:pPr>
            <a:r>
              <a:rPr lang="en" sz="1200" dirty="0">
                <a:solidFill>
                  <a:schemeClr val="dk1"/>
                </a:solidFill>
                <a:latin typeface="Do Hyeon"/>
                <a:ea typeface="Do Hyeon"/>
                <a:cs typeface="Do Hyeon"/>
                <a:sym typeface="Do Hyeon"/>
              </a:rPr>
              <a:t>생활인구 야간 : 19시 ~ 08시</a:t>
            </a:r>
            <a:endParaRPr sz="1200" dirty="0">
              <a:solidFill>
                <a:schemeClr val="dk1"/>
              </a:solidFill>
              <a:latin typeface="Do Hyeon"/>
              <a:ea typeface="Do Hyeon"/>
              <a:cs typeface="Do Hyeon"/>
              <a:sym typeface="Do Hyeon"/>
            </a:endParaRPr>
          </a:p>
          <a:p>
            <a:pPr marL="0" lvl="0" indent="0" algn="l" rtl="0">
              <a:spcBef>
                <a:spcPts val="0"/>
              </a:spcBef>
              <a:spcAft>
                <a:spcPts val="0"/>
              </a:spcAft>
              <a:buNone/>
            </a:pPr>
            <a:endParaRPr sz="1200" dirty="0">
              <a:solidFill>
                <a:schemeClr val="dk1"/>
              </a:solidFill>
              <a:latin typeface="Do Hyeon"/>
              <a:ea typeface="Do Hyeon"/>
              <a:cs typeface="Do Hyeon"/>
              <a:sym typeface="Do Hyeon"/>
            </a:endParaRPr>
          </a:p>
          <a:p>
            <a:pPr marL="0" lvl="0" indent="0" algn="l" rtl="0">
              <a:spcBef>
                <a:spcPts val="0"/>
              </a:spcBef>
              <a:spcAft>
                <a:spcPts val="0"/>
              </a:spcAft>
              <a:buNone/>
            </a:pPr>
            <a:r>
              <a:rPr lang="en" sz="1200" dirty="0">
                <a:solidFill>
                  <a:schemeClr val="dk1"/>
                </a:solidFill>
                <a:latin typeface="Do Hyeon"/>
                <a:ea typeface="Do Hyeon"/>
                <a:cs typeface="Do Hyeon"/>
                <a:sym typeface="Do Hyeon"/>
              </a:rPr>
              <a:t>매출비율 주간 : 06시 ~ 17시</a:t>
            </a:r>
            <a:endParaRPr sz="1200" dirty="0">
              <a:solidFill>
                <a:schemeClr val="dk1"/>
              </a:solidFill>
              <a:latin typeface="Do Hyeon"/>
              <a:ea typeface="Do Hyeon"/>
              <a:cs typeface="Do Hyeon"/>
              <a:sym typeface="Do Hyeon"/>
            </a:endParaRPr>
          </a:p>
          <a:p>
            <a:pPr marL="0" lvl="0" indent="0" algn="l" rtl="0">
              <a:spcBef>
                <a:spcPts val="0"/>
              </a:spcBef>
              <a:spcAft>
                <a:spcPts val="0"/>
              </a:spcAft>
              <a:buNone/>
            </a:pPr>
            <a:r>
              <a:rPr lang="en" sz="1200" dirty="0">
                <a:solidFill>
                  <a:schemeClr val="dk1"/>
                </a:solidFill>
                <a:latin typeface="Do Hyeon"/>
                <a:ea typeface="Do Hyeon"/>
                <a:cs typeface="Do Hyeon"/>
                <a:sym typeface="Do Hyeon"/>
              </a:rPr>
              <a:t>매출비율 야간 : 17시 ~ 06시  </a:t>
            </a:r>
            <a:endParaRPr sz="1200" dirty="0">
              <a:solidFill>
                <a:schemeClr val="dk1"/>
              </a:solidFill>
              <a:latin typeface="Do Hyeon"/>
              <a:ea typeface="Do Hyeon"/>
              <a:cs typeface="Do Hyeon"/>
              <a:sym typeface="Do Hyeon"/>
            </a:endParaRPr>
          </a:p>
        </p:txBody>
      </p:sp>
      <p:pic>
        <p:nvPicPr>
          <p:cNvPr id="2443" name="Google Shape;2443;p83"/>
          <p:cNvPicPr preferRelativeResize="0"/>
          <p:nvPr/>
        </p:nvPicPr>
        <p:blipFill>
          <a:blip r:embed="rId3">
            <a:alphaModFix/>
          </a:blip>
          <a:stretch>
            <a:fillRect/>
          </a:stretch>
        </p:blipFill>
        <p:spPr>
          <a:xfrm>
            <a:off x="651066" y="650875"/>
            <a:ext cx="6016752" cy="3922776"/>
          </a:xfrm>
          <a:prstGeom prst="rect">
            <a:avLst/>
          </a:prstGeom>
          <a:noFill/>
          <a:ln w="9525" cap="flat" cmpd="sng">
            <a:solidFill>
              <a:srgbClr val="EFEFEF"/>
            </a:solidFill>
            <a:prstDash val="solid"/>
            <a:round/>
            <a:headEnd type="none" w="sm" len="sm"/>
            <a:tailEnd type="none" w="sm" len="sm"/>
          </a:ln>
        </p:spPr>
      </p:pic>
      <p:sp>
        <p:nvSpPr>
          <p:cNvPr id="2444" name="Google Shape;2444;p83"/>
          <p:cNvSpPr txBox="1"/>
          <p:nvPr/>
        </p:nvSpPr>
        <p:spPr>
          <a:xfrm>
            <a:off x="5266316" y="649475"/>
            <a:ext cx="1416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solidFill>
                  <a:schemeClr val="accent1"/>
                </a:solidFill>
                <a:latin typeface="Do Hyeon"/>
                <a:ea typeface="Do Hyeon"/>
                <a:cs typeface="Do Hyeon"/>
                <a:sym typeface="Do Hyeon"/>
              </a:rPr>
              <a:t>2019년도</a:t>
            </a:r>
            <a:endParaRPr>
              <a:solidFill>
                <a:schemeClr val="accent1"/>
              </a:solidFill>
              <a:latin typeface="Do Hyeon"/>
              <a:ea typeface="Do Hyeon"/>
              <a:cs typeface="Do Hyeon"/>
              <a:sym typeface="Do Hyeon"/>
            </a:endParaRPr>
          </a:p>
        </p:txBody>
      </p:sp>
      <p:sp>
        <p:nvSpPr>
          <p:cNvPr id="2445" name="Google Shape;2445;p83"/>
          <p:cNvSpPr txBox="1"/>
          <p:nvPr/>
        </p:nvSpPr>
        <p:spPr>
          <a:xfrm>
            <a:off x="546575" y="95700"/>
            <a:ext cx="4239738"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dirty="0">
                <a:solidFill>
                  <a:schemeClr val="dk1"/>
                </a:solidFill>
                <a:latin typeface="Do Hyeon"/>
                <a:ea typeface="Do Hyeon"/>
                <a:cs typeface="Do Hyeon"/>
                <a:sym typeface="Do Hyeon"/>
              </a:rPr>
              <a:t>10. 서울생활인구와 매출 비교(주/야간)</a:t>
            </a:r>
            <a:endParaRPr sz="2200" dirty="0">
              <a:solidFill>
                <a:schemeClr val="accent1"/>
              </a:solidFill>
              <a:latin typeface="Do Hyeon"/>
              <a:ea typeface="Do Hyeon"/>
              <a:cs typeface="Do Hyeon"/>
              <a:sym typeface="Do Hyeon"/>
            </a:endParaRPr>
          </a:p>
        </p:txBody>
      </p:sp>
      <p:cxnSp>
        <p:nvCxnSpPr>
          <p:cNvPr id="2446" name="Google Shape;2446;p83"/>
          <p:cNvCxnSpPr/>
          <p:nvPr/>
        </p:nvCxnSpPr>
        <p:spPr>
          <a:xfrm>
            <a:off x="3920675" y="4373825"/>
            <a:ext cx="125700" cy="0"/>
          </a:xfrm>
          <a:prstGeom prst="straightConnector1">
            <a:avLst/>
          </a:prstGeom>
          <a:noFill/>
          <a:ln w="9525" cap="flat" cmpd="sng">
            <a:solidFill>
              <a:schemeClr val="accent2"/>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2447" name="Google Shape;2447;p83"/>
          <p:cNvCxnSpPr/>
          <p:nvPr/>
        </p:nvCxnSpPr>
        <p:spPr>
          <a:xfrm>
            <a:off x="5427400" y="4373825"/>
            <a:ext cx="125700" cy="0"/>
          </a:xfrm>
          <a:prstGeom prst="straightConnector1">
            <a:avLst/>
          </a:prstGeom>
          <a:noFill/>
          <a:ln w="9525" cap="flat" cmpd="sng">
            <a:solidFill>
              <a:schemeClr val="accent2"/>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2448" name="Google Shape;2448;p83"/>
          <p:cNvCxnSpPr/>
          <p:nvPr/>
        </p:nvCxnSpPr>
        <p:spPr>
          <a:xfrm>
            <a:off x="1176375" y="4373825"/>
            <a:ext cx="125700" cy="0"/>
          </a:xfrm>
          <a:prstGeom prst="straightConnector1">
            <a:avLst/>
          </a:prstGeom>
          <a:noFill/>
          <a:ln w="9525" cap="flat" cmpd="sng">
            <a:solidFill>
              <a:schemeClr val="accent2"/>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2449" name="Google Shape;2449;p83"/>
          <p:cNvCxnSpPr/>
          <p:nvPr/>
        </p:nvCxnSpPr>
        <p:spPr>
          <a:xfrm>
            <a:off x="2720125" y="4373825"/>
            <a:ext cx="125700" cy="0"/>
          </a:xfrm>
          <a:prstGeom prst="straightConnector1">
            <a:avLst/>
          </a:prstGeom>
          <a:noFill/>
          <a:ln w="9525" cap="flat" cmpd="sng">
            <a:solidFill>
              <a:schemeClr val="accent2"/>
            </a:solidFill>
            <a:prstDash val="solid"/>
            <a:round/>
            <a:headEnd type="none" w="med" len="med"/>
            <a:tailEnd type="none" w="med" len="med"/>
          </a:ln>
          <a:effectLst>
            <a:outerShdw blurRad="57150" dist="19050" dir="5400000" algn="bl" rotWithShape="0">
              <a:srgbClr val="000000">
                <a:alpha val="50000"/>
              </a:srgbClr>
            </a:outerShdw>
          </a:effectLst>
        </p:spPr>
      </p:cxnSp>
      <p:sp>
        <p:nvSpPr>
          <p:cNvPr id="2450" name="Google Shape;2450;p83"/>
          <p:cNvSpPr txBox="1">
            <a:spLocks noGrp="1"/>
          </p:cNvSpPr>
          <p:nvPr>
            <p:ph type="title"/>
          </p:nvPr>
        </p:nvSpPr>
        <p:spPr>
          <a:xfrm>
            <a:off x="6268400" y="0"/>
            <a:ext cx="2875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D</a:t>
            </a:r>
            <a:r>
              <a:rPr lang="en" sz="3000"/>
              <a:t>ata </a:t>
            </a:r>
            <a:r>
              <a:rPr lang="en" sz="3000">
                <a:solidFill>
                  <a:schemeClr val="accent2"/>
                </a:solidFill>
              </a:rPr>
              <a:t>v</a:t>
            </a:r>
            <a:r>
              <a:rPr lang="en" sz="3000"/>
              <a:t>isualization</a:t>
            </a:r>
            <a:endParaRPr sz="30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54"/>
        <p:cNvGrpSpPr/>
        <p:nvPr/>
      </p:nvGrpSpPr>
      <p:grpSpPr>
        <a:xfrm>
          <a:off x="0" y="0"/>
          <a:ext cx="0" cy="0"/>
          <a:chOff x="0" y="0"/>
          <a:chExt cx="0" cy="0"/>
        </a:xfrm>
      </p:grpSpPr>
      <p:sp>
        <p:nvSpPr>
          <p:cNvPr id="2455" name="Google Shape;2455;p84"/>
          <p:cNvSpPr/>
          <p:nvPr/>
        </p:nvSpPr>
        <p:spPr>
          <a:xfrm>
            <a:off x="2719624" y="288075"/>
            <a:ext cx="3004375" cy="714000"/>
          </a:xfrm>
          <a:prstGeom prst="wedgeRectCallout">
            <a:avLst>
              <a:gd name="adj1" fmla="val -35198"/>
              <a:gd name="adj2" fmla="val 92850"/>
            </a:avLst>
          </a:prstGeom>
          <a:solidFill>
            <a:schemeClr val="lt1"/>
          </a:solidFill>
          <a:ln w="2857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marR="38100" lvl="0" indent="0" algn="ctr" rtl="0">
              <a:lnSpc>
                <a:spcPct val="115000"/>
              </a:lnSpc>
              <a:spcBef>
                <a:spcPts val="0"/>
              </a:spcBef>
              <a:spcAft>
                <a:spcPts val="0"/>
              </a:spcAft>
              <a:buNone/>
            </a:pPr>
            <a:r>
              <a:rPr lang="en" dirty="0">
                <a:solidFill>
                  <a:schemeClr val="accent2"/>
                </a:solidFill>
                <a:highlight>
                  <a:schemeClr val="lt1"/>
                </a:highlight>
                <a:latin typeface="Do Hyeon"/>
                <a:ea typeface="Do Hyeon"/>
                <a:cs typeface="Do Hyeon"/>
                <a:sym typeface="Do Hyeon"/>
              </a:rPr>
              <a:t>초대규모 자본</a:t>
            </a:r>
            <a:r>
              <a:rPr lang="en" dirty="0">
                <a:solidFill>
                  <a:schemeClr val="accent1"/>
                </a:solidFill>
                <a:highlight>
                  <a:schemeClr val="lt1"/>
                </a:highlight>
                <a:latin typeface="Do Hyeon"/>
                <a:ea typeface="Do Hyeon"/>
                <a:cs typeface="Do Hyeon"/>
                <a:sym typeface="Do Hyeon"/>
              </a:rPr>
              <a:t>으로 </a:t>
            </a:r>
            <a:r>
              <a:rPr lang="en" dirty="0">
                <a:solidFill>
                  <a:schemeClr val="accent2"/>
                </a:solidFill>
                <a:highlight>
                  <a:schemeClr val="lt1"/>
                </a:highlight>
                <a:latin typeface="Do Hyeon"/>
                <a:ea typeface="Do Hyeon"/>
                <a:cs typeface="Do Hyeon"/>
                <a:sym typeface="Do Hyeon"/>
              </a:rPr>
              <a:t>주점</a:t>
            </a:r>
            <a:r>
              <a:rPr lang="en" dirty="0">
                <a:solidFill>
                  <a:schemeClr val="accent1"/>
                </a:solidFill>
                <a:highlight>
                  <a:schemeClr val="lt1"/>
                </a:highlight>
                <a:latin typeface="Do Hyeon"/>
                <a:ea typeface="Do Hyeon"/>
                <a:cs typeface="Do Hyeon"/>
                <a:sym typeface="Do Hyeon"/>
              </a:rPr>
              <a:t>을 창업하고 싶은 루피에게 </a:t>
            </a:r>
            <a:r>
              <a:rPr lang="en" dirty="0">
                <a:solidFill>
                  <a:schemeClr val="accent6"/>
                </a:solidFill>
                <a:highlight>
                  <a:schemeClr val="lt1"/>
                </a:highlight>
                <a:latin typeface="Do Hyeon"/>
                <a:ea typeface="Do Hyeon"/>
                <a:cs typeface="Do Hyeon"/>
                <a:sym typeface="Do Hyeon"/>
              </a:rPr>
              <a:t>최적 위치를 추천</a:t>
            </a:r>
            <a:r>
              <a:rPr lang="en" dirty="0">
                <a:solidFill>
                  <a:schemeClr val="accent1"/>
                </a:solidFill>
                <a:highlight>
                  <a:schemeClr val="lt1"/>
                </a:highlight>
                <a:latin typeface="Do Hyeon"/>
                <a:ea typeface="Do Hyeon"/>
                <a:cs typeface="Do Hyeon"/>
                <a:sym typeface="Do Hyeon"/>
              </a:rPr>
              <a:t>한다면?</a:t>
            </a:r>
            <a:endParaRPr sz="1500" dirty="0">
              <a:solidFill>
                <a:schemeClr val="accent1"/>
              </a:solidFill>
              <a:highlight>
                <a:schemeClr val="lt1"/>
              </a:highlight>
              <a:latin typeface="Do Hyeon"/>
              <a:ea typeface="Do Hyeon"/>
              <a:cs typeface="Do Hyeon"/>
              <a:sym typeface="Do Hyeon"/>
            </a:endParaRPr>
          </a:p>
        </p:txBody>
      </p:sp>
      <p:pic>
        <p:nvPicPr>
          <p:cNvPr id="2456" name="Google Shape;2456;p84"/>
          <p:cNvPicPr preferRelativeResize="0"/>
          <p:nvPr/>
        </p:nvPicPr>
        <p:blipFill>
          <a:blip r:embed="rId3">
            <a:alphaModFix/>
          </a:blip>
          <a:stretch>
            <a:fillRect/>
          </a:stretch>
        </p:blipFill>
        <p:spPr>
          <a:xfrm>
            <a:off x="1361325" y="210825"/>
            <a:ext cx="1495825" cy="1495825"/>
          </a:xfrm>
          <a:prstGeom prst="rect">
            <a:avLst/>
          </a:prstGeom>
          <a:noFill/>
          <a:ln>
            <a:noFill/>
          </a:ln>
        </p:spPr>
      </p:pic>
      <p:sp>
        <p:nvSpPr>
          <p:cNvPr id="2457" name="Google Shape;2457;p84"/>
          <p:cNvSpPr/>
          <p:nvPr/>
        </p:nvSpPr>
        <p:spPr>
          <a:xfrm>
            <a:off x="194675" y="1827975"/>
            <a:ext cx="2834700" cy="2937000"/>
          </a:xfrm>
          <a:prstGeom prst="rect">
            <a:avLst/>
          </a:prstGeom>
          <a:solidFill>
            <a:srgbClr val="FFE599"/>
          </a:solidFill>
          <a:ln>
            <a:noFill/>
          </a:ln>
          <a:effectLst>
            <a:outerShdw blurRad="85725" dist="57150" dir="3480000"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58" name="Google Shape;2458;p84"/>
          <p:cNvPicPr preferRelativeResize="0"/>
          <p:nvPr/>
        </p:nvPicPr>
        <p:blipFill>
          <a:blip r:embed="rId4">
            <a:alphaModFix/>
          </a:blip>
          <a:stretch>
            <a:fillRect/>
          </a:stretch>
        </p:blipFill>
        <p:spPr>
          <a:xfrm>
            <a:off x="5963388" y="82175"/>
            <a:ext cx="1978220" cy="1565275"/>
          </a:xfrm>
          <a:prstGeom prst="rect">
            <a:avLst/>
          </a:prstGeom>
          <a:noFill/>
          <a:ln>
            <a:noFill/>
          </a:ln>
        </p:spPr>
      </p:pic>
      <p:sp>
        <p:nvSpPr>
          <p:cNvPr id="2459" name="Google Shape;2459;p84"/>
          <p:cNvSpPr/>
          <p:nvPr/>
        </p:nvSpPr>
        <p:spPr>
          <a:xfrm>
            <a:off x="3128700" y="1828100"/>
            <a:ext cx="2834700" cy="2937000"/>
          </a:xfrm>
          <a:prstGeom prst="rect">
            <a:avLst/>
          </a:prstGeom>
          <a:solidFill>
            <a:srgbClr val="FFE599"/>
          </a:solidFill>
          <a:ln>
            <a:noFill/>
          </a:ln>
          <a:effectLst>
            <a:outerShdw blurRad="85725" dist="57150" dir="3480000"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4"/>
          <p:cNvSpPr txBox="1"/>
          <p:nvPr/>
        </p:nvSpPr>
        <p:spPr>
          <a:xfrm>
            <a:off x="235925" y="1827975"/>
            <a:ext cx="2752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Do Hyeon"/>
                <a:ea typeface="Do Hyeon"/>
                <a:cs typeface="Do Hyeon"/>
                <a:sym typeface="Do Hyeon"/>
              </a:rPr>
              <a:t>임대료 대비 매출액이 타지역에 비해  </a:t>
            </a:r>
            <a:endParaRPr>
              <a:solidFill>
                <a:schemeClr val="dk1"/>
              </a:solidFill>
              <a:latin typeface="Do Hyeon"/>
              <a:ea typeface="Do Hyeon"/>
              <a:cs typeface="Do Hyeon"/>
              <a:sym typeface="Do Hyeon"/>
            </a:endParaRPr>
          </a:p>
          <a:p>
            <a:pPr marL="0" lvl="0" indent="0" algn="ctr" rtl="0">
              <a:spcBef>
                <a:spcPts val="0"/>
              </a:spcBef>
              <a:spcAft>
                <a:spcPts val="0"/>
              </a:spcAft>
              <a:buNone/>
            </a:pPr>
            <a:r>
              <a:rPr lang="en">
                <a:solidFill>
                  <a:schemeClr val="dk1"/>
                </a:solidFill>
                <a:latin typeface="Do Hyeon"/>
                <a:ea typeface="Do Hyeon"/>
                <a:cs typeface="Do Hyeon"/>
                <a:sym typeface="Do Hyeon"/>
              </a:rPr>
              <a:t>높은 </a:t>
            </a:r>
            <a:r>
              <a:rPr lang="en">
                <a:solidFill>
                  <a:schemeClr val="accent2"/>
                </a:solidFill>
                <a:latin typeface="Do Hyeon"/>
                <a:ea typeface="Do Hyeon"/>
                <a:cs typeface="Do Hyeon"/>
                <a:sym typeface="Do Hyeon"/>
              </a:rPr>
              <a:t>‘용산구’, ‘서초구’</a:t>
            </a:r>
            <a:r>
              <a:rPr lang="en">
                <a:solidFill>
                  <a:schemeClr val="dk1"/>
                </a:solidFill>
                <a:latin typeface="Do Hyeon"/>
                <a:ea typeface="Do Hyeon"/>
                <a:cs typeface="Do Hyeon"/>
                <a:sym typeface="Do Hyeon"/>
              </a:rPr>
              <a:t> 선정</a:t>
            </a:r>
            <a:endParaRPr sz="1300">
              <a:solidFill>
                <a:schemeClr val="dk1"/>
              </a:solidFill>
              <a:latin typeface="Do Hyeon"/>
              <a:ea typeface="Do Hyeon"/>
              <a:cs typeface="Do Hyeon"/>
              <a:sym typeface="Do Hyeon"/>
            </a:endParaRPr>
          </a:p>
        </p:txBody>
      </p:sp>
      <p:sp>
        <p:nvSpPr>
          <p:cNvPr id="2461" name="Google Shape;2461;p84"/>
          <p:cNvSpPr txBox="1"/>
          <p:nvPr/>
        </p:nvSpPr>
        <p:spPr>
          <a:xfrm>
            <a:off x="3377681" y="1827975"/>
            <a:ext cx="22374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dk1"/>
                </a:solidFill>
                <a:latin typeface="Do Hyeon"/>
                <a:ea typeface="Do Hyeon"/>
                <a:cs typeface="Do Hyeon"/>
                <a:sym typeface="Do Hyeon"/>
              </a:rPr>
              <a:t>주점의 수가 적은 </a:t>
            </a:r>
            <a:r>
              <a:rPr lang="en" dirty="0">
                <a:solidFill>
                  <a:schemeClr val="accent2"/>
                </a:solidFill>
                <a:latin typeface="Do Hyeon"/>
                <a:ea typeface="Do Hyeon"/>
                <a:cs typeface="Do Hyeon"/>
                <a:sym typeface="Do Hyeon"/>
              </a:rPr>
              <a:t>‘강남구’</a:t>
            </a:r>
            <a:endParaRPr dirty="0">
              <a:solidFill>
                <a:schemeClr val="accent2"/>
              </a:solidFill>
              <a:latin typeface="Do Hyeon"/>
              <a:ea typeface="Do Hyeon"/>
              <a:cs typeface="Do Hyeon"/>
              <a:sym typeface="Do Hyeon"/>
            </a:endParaRPr>
          </a:p>
          <a:p>
            <a:pPr marL="0" lvl="0" indent="0" algn="ctr" rtl="0">
              <a:spcBef>
                <a:spcPts val="0"/>
              </a:spcBef>
              <a:spcAft>
                <a:spcPts val="0"/>
              </a:spcAft>
              <a:buNone/>
            </a:pPr>
            <a:r>
              <a:rPr lang="en" sz="1300" dirty="0">
                <a:solidFill>
                  <a:schemeClr val="dk1"/>
                </a:solidFill>
                <a:latin typeface="Do Hyeon"/>
                <a:ea typeface="Do Hyeon"/>
                <a:cs typeface="Do Hyeon"/>
                <a:sym typeface="Do Hyeon"/>
              </a:rPr>
              <a:t>👉 경쟁력 UP</a:t>
            </a:r>
            <a:endParaRPr sz="1300" dirty="0">
              <a:solidFill>
                <a:schemeClr val="accent2"/>
              </a:solidFill>
              <a:latin typeface="Do Hyeon"/>
              <a:ea typeface="Do Hyeon"/>
              <a:cs typeface="Do Hyeon"/>
              <a:sym typeface="Do Hyeon"/>
            </a:endParaRPr>
          </a:p>
        </p:txBody>
      </p:sp>
      <p:pic>
        <p:nvPicPr>
          <p:cNvPr id="2462" name="Google Shape;2462;p84"/>
          <p:cNvPicPr preferRelativeResize="0"/>
          <p:nvPr/>
        </p:nvPicPr>
        <p:blipFill>
          <a:blip r:embed="rId5">
            <a:alphaModFix/>
          </a:blip>
          <a:stretch>
            <a:fillRect/>
          </a:stretch>
        </p:blipFill>
        <p:spPr>
          <a:xfrm>
            <a:off x="3108075" y="2397575"/>
            <a:ext cx="2834699" cy="2367525"/>
          </a:xfrm>
          <a:prstGeom prst="rect">
            <a:avLst/>
          </a:prstGeom>
          <a:noFill/>
          <a:ln>
            <a:noFill/>
          </a:ln>
        </p:spPr>
      </p:pic>
      <p:sp>
        <p:nvSpPr>
          <p:cNvPr id="2463" name="Google Shape;2463;p84"/>
          <p:cNvSpPr/>
          <p:nvPr/>
        </p:nvSpPr>
        <p:spPr>
          <a:xfrm>
            <a:off x="6062725" y="1828100"/>
            <a:ext cx="2834700" cy="2937000"/>
          </a:xfrm>
          <a:prstGeom prst="rect">
            <a:avLst/>
          </a:prstGeom>
          <a:solidFill>
            <a:srgbClr val="FFE599"/>
          </a:solidFill>
          <a:ln>
            <a:noFill/>
          </a:ln>
          <a:effectLst>
            <a:outerShdw blurRad="85725" dist="57150" dir="3480000"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4"/>
          <p:cNvSpPr txBox="1"/>
          <p:nvPr/>
        </p:nvSpPr>
        <p:spPr>
          <a:xfrm>
            <a:off x="5963388" y="1827975"/>
            <a:ext cx="3081275"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dirty="0">
                <a:solidFill>
                  <a:schemeClr val="dk1"/>
                </a:solidFill>
                <a:latin typeface="Do Hyeon"/>
                <a:ea typeface="Do Hyeon"/>
                <a:cs typeface="Do Hyeon"/>
                <a:sym typeface="Do Hyeon"/>
              </a:rPr>
              <a:t>야간 인구, 20대가 많은 </a:t>
            </a:r>
            <a:r>
              <a:rPr lang="en" sz="1200" dirty="0">
                <a:solidFill>
                  <a:schemeClr val="accent2"/>
                </a:solidFill>
                <a:latin typeface="Do Hyeon"/>
                <a:ea typeface="Do Hyeon"/>
                <a:cs typeface="Do Hyeon"/>
                <a:sym typeface="Do Hyeon"/>
              </a:rPr>
              <a:t>‘관악구’</a:t>
            </a:r>
            <a:r>
              <a:rPr lang="en" sz="1200" dirty="0">
                <a:solidFill>
                  <a:schemeClr val="dk1"/>
                </a:solidFill>
                <a:latin typeface="Do Hyeon"/>
                <a:ea typeface="Do Hyeon"/>
                <a:cs typeface="Do Hyeon"/>
                <a:sym typeface="Do Hyeon"/>
              </a:rPr>
              <a:t> 와 </a:t>
            </a:r>
            <a:r>
              <a:rPr lang="en" sz="1200" dirty="0">
                <a:solidFill>
                  <a:schemeClr val="accent2"/>
                </a:solidFill>
                <a:latin typeface="Do Hyeon"/>
                <a:ea typeface="Do Hyeon"/>
                <a:cs typeface="Do Hyeon"/>
                <a:sym typeface="Do Hyeon"/>
              </a:rPr>
              <a:t>‘송파구’</a:t>
            </a:r>
            <a:endParaRPr sz="1200" dirty="0">
              <a:solidFill>
                <a:schemeClr val="accent2"/>
              </a:solidFill>
              <a:latin typeface="Do Hyeon"/>
              <a:ea typeface="Do Hyeon"/>
              <a:cs typeface="Do Hyeon"/>
              <a:sym typeface="Do Hyeon"/>
            </a:endParaRPr>
          </a:p>
          <a:p>
            <a:pPr marL="0" lvl="0" indent="0" algn="ctr" rtl="0">
              <a:spcBef>
                <a:spcPts val="0"/>
              </a:spcBef>
              <a:spcAft>
                <a:spcPts val="0"/>
              </a:spcAft>
              <a:buNone/>
            </a:pPr>
            <a:r>
              <a:rPr lang="en" sz="1200" dirty="0">
                <a:solidFill>
                  <a:schemeClr val="dk1"/>
                </a:solidFill>
                <a:latin typeface="Do Hyeon"/>
                <a:ea typeface="Do Hyeon"/>
                <a:cs typeface="Do Hyeon"/>
                <a:sym typeface="Do Hyeon"/>
              </a:rPr>
              <a:t>👉 최대 주점 업종 소비자 확보</a:t>
            </a:r>
            <a:endParaRPr sz="1200" dirty="0">
              <a:solidFill>
                <a:schemeClr val="accent2"/>
              </a:solidFill>
              <a:latin typeface="Do Hyeon"/>
              <a:ea typeface="Do Hyeon"/>
              <a:cs typeface="Do Hyeon"/>
              <a:sym typeface="Do Hyeon"/>
            </a:endParaRPr>
          </a:p>
        </p:txBody>
      </p:sp>
      <p:pic>
        <p:nvPicPr>
          <p:cNvPr id="2465" name="Google Shape;2465;p84"/>
          <p:cNvPicPr preferRelativeResize="0"/>
          <p:nvPr/>
        </p:nvPicPr>
        <p:blipFill>
          <a:blip r:embed="rId6">
            <a:alphaModFix/>
          </a:blip>
          <a:stretch>
            <a:fillRect/>
          </a:stretch>
        </p:blipFill>
        <p:spPr>
          <a:xfrm>
            <a:off x="6062725" y="2397575"/>
            <a:ext cx="2828399" cy="2367526"/>
          </a:xfrm>
          <a:prstGeom prst="rect">
            <a:avLst/>
          </a:prstGeom>
          <a:noFill/>
          <a:ln>
            <a:noFill/>
          </a:ln>
        </p:spPr>
      </p:pic>
      <p:sp>
        <p:nvSpPr>
          <p:cNvPr id="2466" name="Google Shape;2466;p84"/>
          <p:cNvSpPr/>
          <p:nvPr/>
        </p:nvSpPr>
        <p:spPr>
          <a:xfrm>
            <a:off x="7630150" y="3732225"/>
            <a:ext cx="621600" cy="600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4"/>
          <p:cNvSpPr/>
          <p:nvPr/>
        </p:nvSpPr>
        <p:spPr>
          <a:xfrm>
            <a:off x="6908250" y="4092575"/>
            <a:ext cx="544800" cy="546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68" name="Google Shape;2468;p84"/>
          <p:cNvPicPr preferRelativeResize="0"/>
          <p:nvPr/>
        </p:nvPicPr>
        <p:blipFill>
          <a:blip r:embed="rId7">
            <a:alphaModFix/>
          </a:blip>
          <a:stretch>
            <a:fillRect/>
          </a:stretch>
        </p:blipFill>
        <p:spPr>
          <a:xfrm>
            <a:off x="277200" y="2353425"/>
            <a:ext cx="2752175" cy="2411475"/>
          </a:xfrm>
          <a:prstGeom prst="rect">
            <a:avLst/>
          </a:prstGeom>
          <a:noFill/>
          <a:ln>
            <a:noFill/>
          </a:ln>
        </p:spPr>
      </p:pic>
      <p:sp>
        <p:nvSpPr>
          <p:cNvPr id="2469" name="Google Shape;2469;p84"/>
          <p:cNvSpPr/>
          <p:nvPr/>
        </p:nvSpPr>
        <p:spPr>
          <a:xfrm>
            <a:off x="647075" y="2422800"/>
            <a:ext cx="282300" cy="2979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470" name="Google Shape;2470;p84"/>
          <p:cNvSpPr/>
          <p:nvPr/>
        </p:nvSpPr>
        <p:spPr>
          <a:xfrm>
            <a:off x="422025" y="2782425"/>
            <a:ext cx="282300" cy="2979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474"/>
        <p:cNvGrpSpPr/>
        <p:nvPr/>
      </p:nvGrpSpPr>
      <p:grpSpPr>
        <a:xfrm>
          <a:off x="0" y="0"/>
          <a:ext cx="0" cy="0"/>
          <a:chOff x="0" y="0"/>
          <a:chExt cx="0" cy="0"/>
        </a:xfrm>
      </p:grpSpPr>
      <p:sp>
        <p:nvSpPr>
          <p:cNvPr id="2475" name="Google Shape;2475;p85"/>
          <p:cNvSpPr/>
          <p:nvPr/>
        </p:nvSpPr>
        <p:spPr>
          <a:xfrm>
            <a:off x="194675" y="1658400"/>
            <a:ext cx="2834700" cy="3308100"/>
          </a:xfrm>
          <a:prstGeom prst="rect">
            <a:avLst/>
          </a:prstGeom>
          <a:solidFill>
            <a:srgbClr val="FFE599"/>
          </a:solidFill>
          <a:ln>
            <a:noFill/>
          </a:ln>
          <a:effectLst>
            <a:outerShdw blurRad="114300" dist="76200" dir="42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5"/>
          <p:cNvSpPr/>
          <p:nvPr/>
        </p:nvSpPr>
        <p:spPr>
          <a:xfrm>
            <a:off x="3128700" y="1658175"/>
            <a:ext cx="2834700" cy="3308100"/>
          </a:xfrm>
          <a:prstGeom prst="rect">
            <a:avLst/>
          </a:prstGeom>
          <a:solidFill>
            <a:srgbClr val="FFE599"/>
          </a:solidFill>
          <a:ln>
            <a:noFill/>
          </a:ln>
          <a:effectLst>
            <a:outerShdw blurRad="114300" dist="76200" dir="42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5"/>
          <p:cNvSpPr/>
          <p:nvPr/>
        </p:nvSpPr>
        <p:spPr>
          <a:xfrm>
            <a:off x="6062725" y="1658200"/>
            <a:ext cx="2834700" cy="3308100"/>
          </a:xfrm>
          <a:prstGeom prst="rect">
            <a:avLst/>
          </a:prstGeom>
          <a:solidFill>
            <a:srgbClr val="FFE599"/>
          </a:solidFill>
          <a:ln>
            <a:noFill/>
          </a:ln>
          <a:effectLst>
            <a:outerShdw blurRad="114300" dist="76200" dir="42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78" name="Google Shape;2478;p85"/>
          <p:cNvPicPr preferRelativeResize="0"/>
          <p:nvPr/>
        </p:nvPicPr>
        <p:blipFill>
          <a:blip r:embed="rId3">
            <a:alphaModFix/>
          </a:blip>
          <a:stretch>
            <a:fillRect/>
          </a:stretch>
        </p:blipFill>
        <p:spPr>
          <a:xfrm>
            <a:off x="763150" y="112725"/>
            <a:ext cx="1931609" cy="1364175"/>
          </a:xfrm>
          <a:prstGeom prst="rect">
            <a:avLst/>
          </a:prstGeom>
          <a:noFill/>
          <a:ln>
            <a:noFill/>
          </a:ln>
        </p:spPr>
      </p:pic>
      <p:sp>
        <p:nvSpPr>
          <p:cNvPr id="2479" name="Google Shape;2479;p85"/>
          <p:cNvSpPr/>
          <p:nvPr/>
        </p:nvSpPr>
        <p:spPr>
          <a:xfrm>
            <a:off x="2191650" y="218150"/>
            <a:ext cx="3042750" cy="704400"/>
          </a:xfrm>
          <a:prstGeom prst="wedgeRectCallout">
            <a:avLst>
              <a:gd name="adj1" fmla="val -48931"/>
              <a:gd name="adj2" fmla="val 70865"/>
            </a:avLst>
          </a:prstGeom>
          <a:solidFill>
            <a:schemeClr val="lt1"/>
          </a:solidFill>
          <a:ln w="2857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marR="38100" lvl="0" indent="0" algn="ctr" rtl="0">
              <a:lnSpc>
                <a:spcPct val="115000"/>
              </a:lnSpc>
              <a:spcBef>
                <a:spcPts val="0"/>
              </a:spcBef>
              <a:spcAft>
                <a:spcPts val="0"/>
              </a:spcAft>
              <a:buNone/>
            </a:pPr>
            <a:r>
              <a:rPr lang="en">
                <a:solidFill>
                  <a:schemeClr val="accent2"/>
                </a:solidFill>
                <a:highlight>
                  <a:schemeClr val="lt1"/>
                </a:highlight>
                <a:latin typeface="Do Hyeon"/>
                <a:ea typeface="Do Hyeon"/>
                <a:cs typeface="Do Hyeon"/>
                <a:sym typeface="Do Hyeon"/>
              </a:rPr>
              <a:t>대규모 자본</a:t>
            </a:r>
            <a:r>
              <a:rPr lang="en">
                <a:solidFill>
                  <a:schemeClr val="dk2"/>
                </a:solidFill>
                <a:highlight>
                  <a:schemeClr val="lt1"/>
                </a:highlight>
                <a:latin typeface="Do Hyeon"/>
                <a:ea typeface="Do Hyeon"/>
                <a:cs typeface="Do Hyeon"/>
                <a:sym typeface="Do Hyeon"/>
              </a:rPr>
              <a:t>으로 </a:t>
            </a:r>
            <a:r>
              <a:rPr lang="en">
                <a:solidFill>
                  <a:schemeClr val="accent2"/>
                </a:solidFill>
                <a:highlight>
                  <a:schemeClr val="lt1"/>
                </a:highlight>
                <a:latin typeface="Do Hyeon"/>
                <a:ea typeface="Do Hyeon"/>
                <a:cs typeface="Do Hyeon"/>
                <a:sym typeface="Do Hyeon"/>
              </a:rPr>
              <a:t>카페</a:t>
            </a:r>
            <a:r>
              <a:rPr lang="en">
                <a:solidFill>
                  <a:schemeClr val="dk2"/>
                </a:solidFill>
                <a:highlight>
                  <a:schemeClr val="lt1"/>
                </a:highlight>
                <a:latin typeface="Do Hyeon"/>
                <a:ea typeface="Do Hyeon"/>
                <a:cs typeface="Do Hyeon"/>
                <a:sym typeface="Do Hyeon"/>
              </a:rPr>
              <a:t>를 창업하고 싶은 뽀로로에게 </a:t>
            </a:r>
            <a:r>
              <a:rPr lang="en">
                <a:solidFill>
                  <a:schemeClr val="accent6"/>
                </a:solidFill>
                <a:highlight>
                  <a:schemeClr val="lt1"/>
                </a:highlight>
                <a:latin typeface="Do Hyeon"/>
                <a:ea typeface="Do Hyeon"/>
                <a:cs typeface="Do Hyeon"/>
                <a:sym typeface="Do Hyeon"/>
              </a:rPr>
              <a:t>최적 위치를 추천</a:t>
            </a:r>
            <a:r>
              <a:rPr lang="en">
                <a:solidFill>
                  <a:schemeClr val="dk2"/>
                </a:solidFill>
                <a:highlight>
                  <a:schemeClr val="lt1"/>
                </a:highlight>
                <a:latin typeface="Do Hyeon"/>
                <a:ea typeface="Do Hyeon"/>
                <a:cs typeface="Do Hyeon"/>
                <a:sym typeface="Do Hyeon"/>
              </a:rPr>
              <a:t>한다면?</a:t>
            </a:r>
            <a:endParaRPr sz="1500">
              <a:solidFill>
                <a:schemeClr val="dk2"/>
              </a:solidFill>
              <a:highlight>
                <a:schemeClr val="lt1"/>
              </a:highlight>
              <a:latin typeface="Do Hyeon"/>
              <a:ea typeface="Do Hyeon"/>
              <a:cs typeface="Do Hyeon"/>
              <a:sym typeface="Do Hyeon"/>
            </a:endParaRPr>
          </a:p>
        </p:txBody>
      </p:sp>
      <p:sp>
        <p:nvSpPr>
          <p:cNvPr id="2480" name="Google Shape;2480;p85"/>
          <p:cNvSpPr txBox="1"/>
          <p:nvPr/>
        </p:nvSpPr>
        <p:spPr>
          <a:xfrm>
            <a:off x="153425" y="1641975"/>
            <a:ext cx="2917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dk1"/>
                </a:solidFill>
                <a:latin typeface="Do Hyeon"/>
                <a:ea typeface="Do Hyeon"/>
                <a:cs typeface="Do Hyeon"/>
                <a:sym typeface="Do Hyeon"/>
              </a:rPr>
              <a:t>매출액이 높고 임대료가 중간인 </a:t>
            </a:r>
            <a:br>
              <a:rPr lang="en" dirty="0">
                <a:solidFill>
                  <a:schemeClr val="dk1"/>
                </a:solidFill>
                <a:latin typeface="Do Hyeon"/>
                <a:ea typeface="Do Hyeon"/>
                <a:cs typeface="Do Hyeon"/>
                <a:sym typeface="Do Hyeon"/>
              </a:rPr>
            </a:br>
            <a:r>
              <a:rPr lang="en" dirty="0">
                <a:solidFill>
                  <a:schemeClr val="accent2"/>
                </a:solidFill>
                <a:latin typeface="Do Hyeon"/>
                <a:ea typeface="Do Hyeon"/>
                <a:cs typeface="Do Hyeon"/>
                <a:sym typeface="Do Hyeon"/>
              </a:rPr>
              <a:t>‘송파구’ </a:t>
            </a:r>
            <a:r>
              <a:rPr lang="en" dirty="0">
                <a:solidFill>
                  <a:schemeClr val="dk1"/>
                </a:solidFill>
                <a:latin typeface="Do Hyeon"/>
                <a:ea typeface="Do Hyeon"/>
                <a:cs typeface="Do Hyeon"/>
                <a:sym typeface="Do Hyeon"/>
              </a:rPr>
              <a:t>와</a:t>
            </a:r>
            <a:r>
              <a:rPr lang="en" dirty="0">
                <a:solidFill>
                  <a:schemeClr val="accent2"/>
                </a:solidFill>
                <a:latin typeface="Do Hyeon"/>
                <a:ea typeface="Do Hyeon"/>
                <a:cs typeface="Do Hyeon"/>
                <a:sym typeface="Do Hyeon"/>
              </a:rPr>
              <a:t> </a:t>
            </a:r>
            <a:r>
              <a:rPr lang="en" dirty="0">
                <a:solidFill>
                  <a:schemeClr val="dk1"/>
                </a:solidFill>
                <a:latin typeface="Do Hyeon"/>
                <a:ea typeface="Do Hyeon"/>
                <a:cs typeface="Do Hyeon"/>
                <a:sym typeface="Do Hyeon"/>
              </a:rPr>
              <a:t>둘 다 높은 </a:t>
            </a:r>
            <a:r>
              <a:rPr lang="en" dirty="0">
                <a:solidFill>
                  <a:schemeClr val="accent2"/>
                </a:solidFill>
                <a:latin typeface="Do Hyeon"/>
                <a:ea typeface="Do Hyeon"/>
                <a:cs typeface="Do Hyeon"/>
                <a:sym typeface="Do Hyeon"/>
              </a:rPr>
              <a:t>‘강남구’</a:t>
            </a:r>
            <a:r>
              <a:rPr lang="en" dirty="0">
                <a:solidFill>
                  <a:schemeClr val="dk1"/>
                </a:solidFill>
                <a:latin typeface="Do Hyeon"/>
                <a:ea typeface="Do Hyeon"/>
                <a:cs typeface="Do Hyeon"/>
                <a:sym typeface="Do Hyeon"/>
              </a:rPr>
              <a:t> 선정</a:t>
            </a:r>
            <a:endParaRPr dirty="0">
              <a:solidFill>
                <a:schemeClr val="dk1"/>
              </a:solidFill>
              <a:latin typeface="Do Hyeon"/>
              <a:ea typeface="Do Hyeon"/>
              <a:cs typeface="Do Hyeon"/>
              <a:sym typeface="Do Hyeon"/>
            </a:endParaRPr>
          </a:p>
        </p:txBody>
      </p:sp>
      <p:sp>
        <p:nvSpPr>
          <p:cNvPr id="2481" name="Google Shape;2481;p85"/>
          <p:cNvSpPr txBox="1"/>
          <p:nvPr/>
        </p:nvSpPr>
        <p:spPr>
          <a:xfrm>
            <a:off x="3288700" y="1749675"/>
            <a:ext cx="2566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dk2"/>
                </a:solidFill>
                <a:latin typeface="Do Hyeon"/>
                <a:ea typeface="Do Hyeon"/>
                <a:cs typeface="Do Hyeon"/>
                <a:sym typeface="Do Hyeon"/>
              </a:rPr>
              <a:t>카페 밀집도가 가장 낮은</a:t>
            </a:r>
            <a:r>
              <a:rPr lang="en" dirty="0">
                <a:latin typeface="Do Hyeon"/>
                <a:ea typeface="Do Hyeon"/>
                <a:cs typeface="Do Hyeon"/>
                <a:sym typeface="Do Hyeon"/>
              </a:rPr>
              <a:t> </a:t>
            </a:r>
            <a:r>
              <a:rPr lang="en" dirty="0">
                <a:solidFill>
                  <a:schemeClr val="accent2"/>
                </a:solidFill>
                <a:latin typeface="Do Hyeon"/>
                <a:ea typeface="Do Hyeon"/>
                <a:cs typeface="Do Hyeon"/>
                <a:sym typeface="Do Hyeon"/>
              </a:rPr>
              <a:t>‘강북구’</a:t>
            </a:r>
            <a:endParaRPr dirty="0">
              <a:solidFill>
                <a:schemeClr val="accent2"/>
              </a:solidFill>
              <a:latin typeface="Do Hyeon"/>
              <a:ea typeface="Do Hyeon"/>
              <a:cs typeface="Do Hyeon"/>
              <a:sym typeface="Do Hyeon"/>
            </a:endParaRPr>
          </a:p>
        </p:txBody>
      </p:sp>
      <p:sp>
        <p:nvSpPr>
          <p:cNvPr id="2482" name="Google Shape;2482;p85"/>
          <p:cNvSpPr txBox="1"/>
          <p:nvPr/>
        </p:nvSpPr>
        <p:spPr>
          <a:xfrm>
            <a:off x="6062724" y="1641975"/>
            <a:ext cx="2825925"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dk2"/>
                </a:solidFill>
                <a:latin typeface="Do Hyeon"/>
                <a:ea typeface="Do Hyeon"/>
                <a:cs typeface="Do Hyeon"/>
                <a:sym typeface="Do Hyeon"/>
              </a:rPr>
              <a:t>유동인구, 여성인구가 많은</a:t>
            </a:r>
            <a:r>
              <a:rPr lang="en" dirty="0">
                <a:latin typeface="Do Hyeon"/>
                <a:ea typeface="Do Hyeon"/>
                <a:cs typeface="Do Hyeon"/>
                <a:sym typeface="Do Hyeon"/>
              </a:rPr>
              <a:t> </a:t>
            </a:r>
            <a:br>
              <a:rPr lang="en" dirty="0">
                <a:latin typeface="Do Hyeon"/>
                <a:ea typeface="Do Hyeon"/>
                <a:cs typeface="Do Hyeon"/>
                <a:sym typeface="Do Hyeon"/>
              </a:rPr>
            </a:br>
            <a:r>
              <a:rPr lang="en" dirty="0">
                <a:solidFill>
                  <a:schemeClr val="accent2"/>
                </a:solidFill>
                <a:latin typeface="Do Hyeon"/>
                <a:ea typeface="Do Hyeon"/>
                <a:cs typeface="Do Hyeon"/>
                <a:sym typeface="Do Hyeon"/>
              </a:rPr>
              <a:t>‘강남구’</a:t>
            </a:r>
            <a:r>
              <a:rPr lang="en" dirty="0">
                <a:latin typeface="Do Hyeon"/>
                <a:ea typeface="Do Hyeon"/>
                <a:cs typeface="Do Hyeon"/>
                <a:sym typeface="Do Hyeon"/>
              </a:rPr>
              <a:t> </a:t>
            </a:r>
            <a:r>
              <a:rPr lang="en" dirty="0">
                <a:solidFill>
                  <a:schemeClr val="dk2"/>
                </a:solidFill>
                <a:latin typeface="Do Hyeon"/>
                <a:ea typeface="Do Hyeon"/>
                <a:cs typeface="Do Hyeon"/>
                <a:sym typeface="Do Hyeon"/>
              </a:rPr>
              <a:t>와</a:t>
            </a:r>
            <a:r>
              <a:rPr lang="en" dirty="0">
                <a:latin typeface="Do Hyeon"/>
                <a:ea typeface="Do Hyeon"/>
                <a:cs typeface="Do Hyeon"/>
                <a:sym typeface="Do Hyeon"/>
              </a:rPr>
              <a:t> </a:t>
            </a:r>
            <a:r>
              <a:rPr lang="en" dirty="0">
                <a:solidFill>
                  <a:schemeClr val="accent2"/>
                </a:solidFill>
                <a:latin typeface="Do Hyeon"/>
                <a:ea typeface="Do Hyeon"/>
                <a:cs typeface="Do Hyeon"/>
                <a:sym typeface="Do Hyeon"/>
              </a:rPr>
              <a:t>‘송파구’</a:t>
            </a:r>
            <a:endParaRPr dirty="0">
              <a:solidFill>
                <a:schemeClr val="accent2"/>
              </a:solidFill>
              <a:latin typeface="Do Hyeon"/>
              <a:ea typeface="Do Hyeon"/>
              <a:cs typeface="Do Hyeon"/>
              <a:sym typeface="Do Hyeon"/>
            </a:endParaRPr>
          </a:p>
        </p:txBody>
      </p:sp>
      <p:pic>
        <p:nvPicPr>
          <p:cNvPr id="2483" name="Google Shape;2483;p85"/>
          <p:cNvPicPr preferRelativeResize="0"/>
          <p:nvPr/>
        </p:nvPicPr>
        <p:blipFill>
          <a:blip r:embed="rId4">
            <a:alphaModFix/>
          </a:blip>
          <a:stretch>
            <a:fillRect/>
          </a:stretch>
        </p:blipFill>
        <p:spPr>
          <a:xfrm>
            <a:off x="6062725" y="2207250"/>
            <a:ext cx="2752200" cy="2755551"/>
          </a:xfrm>
          <a:prstGeom prst="rect">
            <a:avLst/>
          </a:prstGeom>
          <a:noFill/>
          <a:ln>
            <a:noFill/>
          </a:ln>
        </p:spPr>
      </p:pic>
      <p:pic>
        <p:nvPicPr>
          <p:cNvPr id="2484" name="Google Shape;2484;p85"/>
          <p:cNvPicPr preferRelativeResize="0"/>
          <p:nvPr/>
        </p:nvPicPr>
        <p:blipFill rotWithShape="1">
          <a:blip r:embed="rId5">
            <a:alphaModFix/>
          </a:blip>
          <a:srcRect t="4259" b="-4259"/>
          <a:stretch/>
        </p:blipFill>
        <p:spPr>
          <a:xfrm>
            <a:off x="5910750" y="112725"/>
            <a:ext cx="1975104" cy="1563624"/>
          </a:xfrm>
          <a:prstGeom prst="rect">
            <a:avLst/>
          </a:prstGeom>
          <a:noFill/>
          <a:ln>
            <a:noFill/>
          </a:ln>
        </p:spPr>
      </p:pic>
      <p:pic>
        <p:nvPicPr>
          <p:cNvPr id="2485" name="Google Shape;2485;p85"/>
          <p:cNvPicPr preferRelativeResize="0"/>
          <p:nvPr/>
        </p:nvPicPr>
        <p:blipFill>
          <a:blip r:embed="rId6">
            <a:alphaModFix/>
          </a:blip>
          <a:stretch>
            <a:fillRect/>
          </a:stretch>
        </p:blipFill>
        <p:spPr>
          <a:xfrm>
            <a:off x="3262750" y="2289787"/>
            <a:ext cx="2566600" cy="2590474"/>
          </a:xfrm>
          <a:prstGeom prst="rect">
            <a:avLst/>
          </a:prstGeom>
          <a:noFill/>
          <a:ln>
            <a:noFill/>
          </a:ln>
        </p:spPr>
      </p:pic>
      <p:sp>
        <p:nvSpPr>
          <p:cNvPr id="2486" name="Google Shape;2486;p85"/>
          <p:cNvSpPr/>
          <p:nvPr/>
        </p:nvSpPr>
        <p:spPr>
          <a:xfrm>
            <a:off x="1274350" y="2584275"/>
            <a:ext cx="463500" cy="4002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pic>
        <p:nvPicPr>
          <p:cNvPr id="2487" name="Google Shape;2487;p85"/>
          <p:cNvPicPr preferRelativeResize="0"/>
          <p:nvPr/>
        </p:nvPicPr>
        <p:blipFill>
          <a:blip r:embed="rId7">
            <a:alphaModFix/>
          </a:blip>
          <a:stretch>
            <a:fillRect/>
          </a:stretch>
        </p:blipFill>
        <p:spPr>
          <a:xfrm>
            <a:off x="328725" y="2207238"/>
            <a:ext cx="2566600" cy="2755551"/>
          </a:xfrm>
          <a:prstGeom prst="rect">
            <a:avLst/>
          </a:prstGeom>
          <a:noFill/>
          <a:ln>
            <a:noFill/>
          </a:ln>
        </p:spPr>
      </p:pic>
      <p:sp>
        <p:nvSpPr>
          <p:cNvPr id="2488" name="Google Shape;2488;p85"/>
          <p:cNvSpPr/>
          <p:nvPr/>
        </p:nvSpPr>
        <p:spPr>
          <a:xfrm>
            <a:off x="686950" y="2559225"/>
            <a:ext cx="375900" cy="4002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489" name="Google Shape;2489;p85"/>
          <p:cNvSpPr/>
          <p:nvPr/>
        </p:nvSpPr>
        <p:spPr>
          <a:xfrm>
            <a:off x="1364950" y="2686575"/>
            <a:ext cx="282300" cy="2979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490" name="Google Shape;2490;p85"/>
          <p:cNvSpPr/>
          <p:nvPr/>
        </p:nvSpPr>
        <p:spPr>
          <a:xfrm>
            <a:off x="8088925" y="2257575"/>
            <a:ext cx="808500" cy="803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491" name="Google Shape;2491;p85"/>
          <p:cNvSpPr txBox="1"/>
          <p:nvPr/>
        </p:nvSpPr>
        <p:spPr>
          <a:xfrm>
            <a:off x="1665275" y="2432850"/>
            <a:ext cx="1364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accent2"/>
                </a:solidFill>
                <a:latin typeface="Do Hyeon"/>
                <a:ea typeface="Do Hyeon"/>
                <a:cs typeface="Do Hyeon"/>
                <a:sym typeface="Do Hyeon"/>
              </a:rPr>
              <a:t>강남구</a:t>
            </a:r>
            <a:endParaRPr sz="1200">
              <a:solidFill>
                <a:schemeClr val="accent2"/>
              </a:solidFill>
              <a:latin typeface="Do Hyeon"/>
              <a:ea typeface="Do Hyeon"/>
              <a:cs typeface="Do Hyeon"/>
              <a:sym typeface="Do Hyeon"/>
            </a:endParaRPr>
          </a:p>
        </p:txBody>
      </p:sp>
      <p:cxnSp>
        <p:nvCxnSpPr>
          <p:cNvPr id="2492" name="Google Shape;2492;p85"/>
          <p:cNvCxnSpPr/>
          <p:nvPr/>
        </p:nvCxnSpPr>
        <p:spPr>
          <a:xfrm flipH="1">
            <a:off x="1632875" y="2693700"/>
            <a:ext cx="108600" cy="37200"/>
          </a:xfrm>
          <a:prstGeom prst="straightConnector1">
            <a:avLst/>
          </a:prstGeom>
          <a:noFill/>
          <a:ln w="9525" cap="flat" cmpd="sng">
            <a:solidFill>
              <a:schemeClr val="dk2"/>
            </a:solidFill>
            <a:prstDash val="solid"/>
            <a:round/>
            <a:headEnd type="none" w="med" len="med"/>
            <a:tailEnd type="triangle" w="med" len="med"/>
          </a:ln>
        </p:spPr>
      </p:cxnSp>
      <p:sp>
        <p:nvSpPr>
          <p:cNvPr id="2493" name="Google Shape;2493;p85"/>
          <p:cNvSpPr txBox="1"/>
          <p:nvPr/>
        </p:nvSpPr>
        <p:spPr>
          <a:xfrm>
            <a:off x="1782500" y="4120575"/>
            <a:ext cx="128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xygen"/>
              <a:ea typeface="Oxygen"/>
              <a:cs typeface="Oxygen"/>
              <a:sym typeface="Oxygen"/>
            </a:endParaRPr>
          </a:p>
        </p:txBody>
      </p:sp>
      <p:sp>
        <p:nvSpPr>
          <p:cNvPr id="2494" name="Google Shape;2494;p85"/>
          <p:cNvSpPr txBox="1"/>
          <p:nvPr/>
        </p:nvSpPr>
        <p:spPr>
          <a:xfrm>
            <a:off x="1024050" y="2310900"/>
            <a:ext cx="669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accent2"/>
                </a:solidFill>
                <a:latin typeface="Do Hyeon"/>
                <a:ea typeface="Do Hyeon"/>
                <a:cs typeface="Do Hyeon"/>
                <a:sym typeface="Do Hyeon"/>
              </a:rPr>
              <a:t>송파구</a:t>
            </a:r>
            <a:endParaRPr sz="1200">
              <a:solidFill>
                <a:schemeClr val="accent2"/>
              </a:solidFill>
              <a:latin typeface="Do Hyeon"/>
              <a:ea typeface="Do Hyeon"/>
              <a:cs typeface="Do Hyeon"/>
              <a:sym typeface="Do Hyeon"/>
            </a:endParaRPr>
          </a:p>
        </p:txBody>
      </p:sp>
      <p:cxnSp>
        <p:nvCxnSpPr>
          <p:cNvPr id="2495" name="Google Shape;2495;p85"/>
          <p:cNvCxnSpPr/>
          <p:nvPr/>
        </p:nvCxnSpPr>
        <p:spPr>
          <a:xfrm flipH="1">
            <a:off x="947075" y="2541300"/>
            <a:ext cx="108600" cy="37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6A6A4485-048C-47BD-90D8-669D648A5AA4}"/>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324387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20"/>
        <p:cNvGrpSpPr/>
        <p:nvPr/>
      </p:nvGrpSpPr>
      <p:grpSpPr>
        <a:xfrm>
          <a:off x="0" y="0"/>
          <a:ext cx="0" cy="0"/>
          <a:chOff x="0" y="0"/>
          <a:chExt cx="0" cy="0"/>
        </a:xfrm>
      </p:grpSpPr>
      <p:sp>
        <p:nvSpPr>
          <p:cNvPr id="2521" name="Google Shape;2521;p87"/>
          <p:cNvSpPr txBox="1">
            <a:spLocks noGrp="1"/>
          </p:cNvSpPr>
          <p:nvPr>
            <p:ph type="title"/>
          </p:nvPr>
        </p:nvSpPr>
        <p:spPr>
          <a:xfrm>
            <a:off x="1398900" y="2581350"/>
            <a:ext cx="6123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latin typeface="Do Hyeon"/>
                <a:ea typeface="Do Hyeon"/>
                <a:cs typeface="Do Hyeon"/>
                <a:sym typeface="Do Hyeon"/>
              </a:rPr>
              <a:t>결론 및 향후과제</a:t>
            </a:r>
            <a:endParaRPr>
              <a:solidFill>
                <a:schemeClr val="accent1"/>
              </a:solidFill>
              <a:latin typeface="Do Hyeon"/>
              <a:ea typeface="Do Hyeon"/>
              <a:cs typeface="Do Hyeon"/>
              <a:sym typeface="Do Hyeon"/>
            </a:endParaRPr>
          </a:p>
        </p:txBody>
      </p:sp>
      <p:sp>
        <p:nvSpPr>
          <p:cNvPr id="2522" name="Google Shape;2522;p87"/>
          <p:cNvSpPr txBox="1">
            <a:spLocks noGrp="1"/>
          </p:cNvSpPr>
          <p:nvPr>
            <p:ph type="title" idx="2"/>
          </p:nvPr>
        </p:nvSpPr>
        <p:spPr>
          <a:xfrm>
            <a:off x="1398900" y="1088923"/>
            <a:ext cx="2467800" cy="154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grpSp>
        <p:nvGrpSpPr>
          <p:cNvPr id="2523" name="Google Shape;2523;p87"/>
          <p:cNvGrpSpPr/>
          <p:nvPr/>
        </p:nvGrpSpPr>
        <p:grpSpPr>
          <a:xfrm>
            <a:off x="6571825" y="455097"/>
            <a:ext cx="1312209" cy="1270161"/>
            <a:chOff x="6571825" y="455097"/>
            <a:chExt cx="1312209" cy="1270161"/>
          </a:xfrm>
        </p:grpSpPr>
        <p:sp>
          <p:nvSpPr>
            <p:cNvPr id="2524" name="Google Shape;2524;p87"/>
            <p:cNvSpPr/>
            <p:nvPr/>
          </p:nvSpPr>
          <p:spPr>
            <a:xfrm>
              <a:off x="6638375" y="455097"/>
              <a:ext cx="784719" cy="484770"/>
            </a:xfrm>
            <a:custGeom>
              <a:avLst/>
              <a:gdLst/>
              <a:ahLst/>
              <a:cxnLst/>
              <a:rect l="l" t="t" r="r" b="b"/>
              <a:pathLst>
                <a:path w="29207" h="18043" extrusionOk="0">
                  <a:moveTo>
                    <a:pt x="2471" y="0"/>
                  </a:moveTo>
                  <a:cubicBezTo>
                    <a:pt x="2390" y="0"/>
                    <a:pt x="2310" y="22"/>
                    <a:pt x="2238" y="64"/>
                  </a:cubicBezTo>
                  <a:lnTo>
                    <a:pt x="298" y="1255"/>
                  </a:lnTo>
                  <a:cubicBezTo>
                    <a:pt x="24" y="1422"/>
                    <a:pt x="0" y="1815"/>
                    <a:pt x="262" y="2017"/>
                  </a:cubicBezTo>
                  <a:lnTo>
                    <a:pt x="20074" y="18043"/>
                  </a:lnTo>
                  <a:lnTo>
                    <a:pt x="29206" y="9792"/>
                  </a:lnTo>
                  <a:lnTo>
                    <a:pt x="2631" y="29"/>
                  </a:lnTo>
                  <a:cubicBezTo>
                    <a:pt x="2579" y="10"/>
                    <a:pt x="2525" y="0"/>
                    <a:pt x="2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7"/>
            <p:cNvSpPr/>
            <p:nvPr/>
          </p:nvSpPr>
          <p:spPr>
            <a:xfrm>
              <a:off x="7295743" y="912328"/>
              <a:ext cx="347746" cy="812930"/>
            </a:xfrm>
            <a:custGeom>
              <a:avLst/>
              <a:gdLst/>
              <a:ahLst/>
              <a:cxnLst/>
              <a:rect l="l" t="t" r="r" b="b"/>
              <a:pathLst>
                <a:path w="12943" h="30257" extrusionOk="0">
                  <a:moveTo>
                    <a:pt x="10311" y="1"/>
                  </a:moveTo>
                  <a:lnTo>
                    <a:pt x="0" y="6728"/>
                  </a:lnTo>
                  <a:lnTo>
                    <a:pt x="10406" y="29981"/>
                  </a:lnTo>
                  <a:cubicBezTo>
                    <a:pt x="10487" y="30157"/>
                    <a:pt x="10658" y="30256"/>
                    <a:pt x="10831" y="30256"/>
                  </a:cubicBezTo>
                  <a:cubicBezTo>
                    <a:pt x="10938" y="30256"/>
                    <a:pt x="11046" y="30218"/>
                    <a:pt x="11133" y="30136"/>
                  </a:cubicBezTo>
                  <a:lnTo>
                    <a:pt x="12788" y="28564"/>
                  </a:lnTo>
                  <a:cubicBezTo>
                    <a:pt x="12895" y="28469"/>
                    <a:pt x="12942" y="28338"/>
                    <a:pt x="12942" y="28195"/>
                  </a:cubicBezTo>
                  <a:lnTo>
                    <a:pt x="103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7"/>
            <p:cNvSpPr/>
            <p:nvPr/>
          </p:nvSpPr>
          <p:spPr>
            <a:xfrm>
              <a:off x="6686979" y="527585"/>
              <a:ext cx="1197055" cy="907611"/>
            </a:xfrm>
            <a:custGeom>
              <a:avLst/>
              <a:gdLst/>
              <a:ahLst/>
              <a:cxnLst/>
              <a:rect l="l" t="t" r="r" b="b"/>
              <a:pathLst>
                <a:path w="44554" h="33781" extrusionOk="0">
                  <a:moveTo>
                    <a:pt x="40000" y="1"/>
                  </a:moveTo>
                  <a:cubicBezTo>
                    <a:pt x="37799" y="1"/>
                    <a:pt x="34952" y="750"/>
                    <a:pt x="32588" y="2391"/>
                  </a:cubicBezTo>
                  <a:cubicBezTo>
                    <a:pt x="28564" y="5189"/>
                    <a:pt x="13229" y="19822"/>
                    <a:pt x="2227" y="30097"/>
                  </a:cubicBezTo>
                  <a:cubicBezTo>
                    <a:pt x="0" y="32315"/>
                    <a:pt x="573" y="33781"/>
                    <a:pt x="2116" y="33781"/>
                  </a:cubicBezTo>
                  <a:cubicBezTo>
                    <a:pt x="2759" y="33781"/>
                    <a:pt x="3571" y="33526"/>
                    <a:pt x="4418" y="32966"/>
                  </a:cubicBezTo>
                  <a:cubicBezTo>
                    <a:pt x="7299" y="31049"/>
                    <a:pt x="35696" y="13035"/>
                    <a:pt x="38660" y="10963"/>
                  </a:cubicBezTo>
                  <a:cubicBezTo>
                    <a:pt x="41625" y="8892"/>
                    <a:pt x="44554" y="2700"/>
                    <a:pt x="43280" y="1045"/>
                  </a:cubicBezTo>
                  <a:cubicBezTo>
                    <a:pt x="42756" y="365"/>
                    <a:pt x="41535" y="1"/>
                    <a:pt x="400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7"/>
            <p:cNvSpPr/>
            <p:nvPr/>
          </p:nvSpPr>
          <p:spPr>
            <a:xfrm>
              <a:off x="6571825" y="1128826"/>
              <a:ext cx="288557" cy="216660"/>
            </a:xfrm>
            <a:custGeom>
              <a:avLst/>
              <a:gdLst/>
              <a:ahLst/>
              <a:cxnLst/>
              <a:rect l="l" t="t" r="r" b="b"/>
              <a:pathLst>
                <a:path w="10740" h="8064" extrusionOk="0">
                  <a:moveTo>
                    <a:pt x="1197" y="0"/>
                  </a:moveTo>
                  <a:cubicBezTo>
                    <a:pt x="1170" y="0"/>
                    <a:pt x="1144" y="9"/>
                    <a:pt x="1120" y="27"/>
                  </a:cubicBezTo>
                  <a:lnTo>
                    <a:pt x="143" y="503"/>
                  </a:lnTo>
                  <a:cubicBezTo>
                    <a:pt x="24" y="551"/>
                    <a:pt x="1" y="706"/>
                    <a:pt x="84" y="801"/>
                  </a:cubicBezTo>
                  <a:lnTo>
                    <a:pt x="6704" y="8064"/>
                  </a:lnTo>
                  <a:lnTo>
                    <a:pt x="10740" y="4313"/>
                  </a:lnTo>
                  <a:lnTo>
                    <a:pt x="1274" y="27"/>
                  </a:lnTo>
                  <a:cubicBezTo>
                    <a:pt x="1251" y="9"/>
                    <a:pt x="1224" y="0"/>
                    <a:pt x="1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7"/>
            <p:cNvSpPr/>
            <p:nvPr/>
          </p:nvSpPr>
          <p:spPr>
            <a:xfrm>
              <a:off x="6797028" y="1324986"/>
              <a:ext cx="171818" cy="303307"/>
            </a:xfrm>
            <a:custGeom>
              <a:avLst/>
              <a:gdLst/>
              <a:ahLst/>
              <a:cxnLst/>
              <a:rect l="l" t="t" r="r" b="b"/>
              <a:pathLst>
                <a:path w="6395" h="11289" extrusionOk="0">
                  <a:moveTo>
                    <a:pt x="4668" y="1"/>
                  </a:moveTo>
                  <a:lnTo>
                    <a:pt x="1" y="2942"/>
                  </a:lnTo>
                  <a:lnTo>
                    <a:pt x="5335" y="11205"/>
                  </a:lnTo>
                  <a:cubicBezTo>
                    <a:pt x="5366" y="11262"/>
                    <a:pt x="5425" y="11288"/>
                    <a:pt x="5483" y="11288"/>
                  </a:cubicBezTo>
                  <a:cubicBezTo>
                    <a:pt x="5535" y="11288"/>
                    <a:pt x="5587" y="11268"/>
                    <a:pt x="5620" y="11229"/>
                  </a:cubicBezTo>
                  <a:lnTo>
                    <a:pt x="6347" y="10407"/>
                  </a:lnTo>
                  <a:cubicBezTo>
                    <a:pt x="6382" y="10359"/>
                    <a:pt x="6394" y="10312"/>
                    <a:pt x="6382" y="10252"/>
                  </a:cubicBezTo>
                  <a:lnTo>
                    <a:pt x="46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9" name="Google Shape;2529;p87"/>
            <p:cNvGrpSpPr/>
            <p:nvPr/>
          </p:nvGrpSpPr>
          <p:grpSpPr>
            <a:xfrm>
              <a:off x="6940662" y="560015"/>
              <a:ext cx="868519" cy="702639"/>
              <a:chOff x="6940662" y="560015"/>
              <a:chExt cx="868519" cy="702639"/>
            </a:xfrm>
          </p:grpSpPr>
          <p:sp>
            <p:nvSpPr>
              <p:cNvPr id="2530" name="Google Shape;2530;p87"/>
              <p:cNvSpPr/>
              <p:nvPr/>
            </p:nvSpPr>
            <p:spPr>
              <a:xfrm>
                <a:off x="7775569" y="646501"/>
                <a:ext cx="33611" cy="72972"/>
              </a:xfrm>
              <a:custGeom>
                <a:avLst/>
                <a:gdLst/>
                <a:ahLst/>
                <a:cxnLst/>
                <a:rect l="l" t="t" r="r" b="b"/>
                <a:pathLst>
                  <a:path w="1251" h="2716" extrusionOk="0">
                    <a:moveTo>
                      <a:pt x="1251" y="1"/>
                    </a:moveTo>
                    <a:lnTo>
                      <a:pt x="1" y="965"/>
                    </a:lnTo>
                    <a:cubicBezTo>
                      <a:pt x="227" y="1525"/>
                      <a:pt x="370" y="2120"/>
                      <a:pt x="441" y="2715"/>
                    </a:cubicBezTo>
                    <a:cubicBezTo>
                      <a:pt x="906" y="1882"/>
                      <a:pt x="1179" y="953"/>
                      <a:pt x="1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7"/>
              <p:cNvSpPr/>
              <p:nvPr/>
            </p:nvSpPr>
            <p:spPr>
              <a:xfrm>
                <a:off x="7749991" y="593733"/>
                <a:ext cx="58571" cy="64321"/>
              </a:xfrm>
              <a:custGeom>
                <a:avLst/>
                <a:gdLst/>
                <a:ahLst/>
                <a:cxnLst/>
                <a:rect l="l" t="t" r="r" b="b"/>
                <a:pathLst>
                  <a:path w="2180" h="2394" extrusionOk="0">
                    <a:moveTo>
                      <a:pt x="1703" y="0"/>
                    </a:moveTo>
                    <a:lnTo>
                      <a:pt x="0" y="1310"/>
                    </a:lnTo>
                    <a:cubicBezTo>
                      <a:pt x="274" y="1655"/>
                      <a:pt x="500" y="2012"/>
                      <a:pt x="703" y="2393"/>
                    </a:cubicBezTo>
                    <a:lnTo>
                      <a:pt x="2179" y="1262"/>
                    </a:lnTo>
                    <a:cubicBezTo>
                      <a:pt x="2120" y="810"/>
                      <a:pt x="1953" y="381"/>
                      <a:pt x="17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7"/>
              <p:cNvSpPr/>
              <p:nvPr/>
            </p:nvSpPr>
            <p:spPr>
              <a:xfrm>
                <a:off x="7668744" y="560015"/>
                <a:ext cx="68781" cy="26384"/>
              </a:xfrm>
              <a:custGeom>
                <a:avLst/>
                <a:gdLst/>
                <a:ahLst/>
                <a:cxnLst/>
                <a:rect l="l" t="t" r="r" b="b"/>
                <a:pathLst>
                  <a:path w="2560" h="982" extrusionOk="0">
                    <a:moveTo>
                      <a:pt x="1714" y="0"/>
                    </a:moveTo>
                    <a:cubicBezTo>
                      <a:pt x="1140" y="0"/>
                      <a:pt x="567" y="72"/>
                      <a:pt x="0" y="208"/>
                    </a:cubicBezTo>
                    <a:cubicBezTo>
                      <a:pt x="476" y="422"/>
                      <a:pt x="929" y="684"/>
                      <a:pt x="1345" y="981"/>
                    </a:cubicBezTo>
                    <a:lnTo>
                      <a:pt x="2560" y="53"/>
                    </a:lnTo>
                    <a:cubicBezTo>
                      <a:pt x="2278" y="18"/>
                      <a:pt x="1996" y="0"/>
                      <a:pt x="1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7"/>
              <p:cNvSpPr/>
              <p:nvPr/>
            </p:nvSpPr>
            <p:spPr>
              <a:xfrm>
                <a:off x="7717670" y="565899"/>
                <a:ext cx="68163" cy="51532"/>
              </a:xfrm>
              <a:custGeom>
                <a:avLst/>
                <a:gdLst/>
                <a:ahLst/>
                <a:cxnLst/>
                <a:rect l="l" t="t" r="r" b="b"/>
                <a:pathLst>
                  <a:path w="2537" h="1918" extrusionOk="0">
                    <a:moveTo>
                      <a:pt x="1477" y="0"/>
                    </a:moveTo>
                    <a:lnTo>
                      <a:pt x="1" y="1132"/>
                    </a:lnTo>
                    <a:cubicBezTo>
                      <a:pt x="298" y="1370"/>
                      <a:pt x="572" y="1632"/>
                      <a:pt x="834" y="1917"/>
                    </a:cubicBezTo>
                    <a:lnTo>
                      <a:pt x="2537" y="608"/>
                    </a:lnTo>
                    <a:cubicBezTo>
                      <a:pt x="2227" y="334"/>
                      <a:pt x="1870" y="120"/>
                      <a:pt x="1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7"/>
              <p:cNvSpPr/>
              <p:nvPr/>
            </p:nvSpPr>
            <p:spPr>
              <a:xfrm>
                <a:off x="7371885" y="742472"/>
                <a:ext cx="48308" cy="50887"/>
              </a:xfrm>
              <a:custGeom>
                <a:avLst/>
                <a:gdLst/>
                <a:ahLst/>
                <a:cxnLst/>
                <a:rect l="l" t="t" r="r" b="b"/>
                <a:pathLst>
                  <a:path w="1798" h="1894" extrusionOk="0">
                    <a:moveTo>
                      <a:pt x="1084" y="1"/>
                    </a:moveTo>
                    <a:cubicBezTo>
                      <a:pt x="726" y="310"/>
                      <a:pt x="369" y="644"/>
                      <a:pt x="0" y="977"/>
                    </a:cubicBezTo>
                    <a:lnTo>
                      <a:pt x="714" y="1894"/>
                    </a:lnTo>
                    <a:lnTo>
                      <a:pt x="1798" y="941"/>
                    </a:lnTo>
                    <a:lnTo>
                      <a:pt x="10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7"/>
              <p:cNvSpPr/>
              <p:nvPr/>
            </p:nvSpPr>
            <p:spPr>
              <a:xfrm>
                <a:off x="7335399" y="775734"/>
                <a:ext cx="47690" cy="50269"/>
              </a:xfrm>
              <a:custGeom>
                <a:avLst/>
                <a:gdLst/>
                <a:ahLst/>
                <a:cxnLst/>
                <a:rect l="l" t="t" r="r" b="b"/>
                <a:pathLst>
                  <a:path w="1775" h="1871" extrusionOk="0">
                    <a:moveTo>
                      <a:pt x="1072" y="1"/>
                    </a:moveTo>
                    <a:cubicBezTo>
                      <a:pt x="715" y="322"/>
                      <a:pt x="358" y="644"/>
                      <a:pt x="1" y="977"/>
                    </a:cubicBezTo>
                    <a:lnTo>
                      <a:pt x="691" y="1870"/>
                    </a:lnTo>
                    <a:lnTo>
                      <a:pt x="1775" y="918"/>
                    </a:lnTo>
                    <a:lnTo>
                      <a:pt x="10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7"/>
              <p:cNvSpPr/>
              <p:nvPr/>
            </p:nvSpPr>
            <p:spPr>
              <a:xfrm>
                <a:off x="7045579" y="1046048"/>
                <a:ext cx="40651" cy="41295"/>
              </a:xfrm>
              <a:custGeom>
                <a:avLst/>
                <a:gdLst/>
                <a:ahLst/>
                <a:cxnLst/>
                <a:rect l="l" t="t" r="r" b="b"/>
                <a:pathLst>
                  <a:path w="1513" h="1537" extrusionOk="0">
                    <a:moveTo>
                      <a:pt x="1060" y="1"/>
                    </a:moveTo>
                    <a:lnTo>
                      <a:pt x="1" y="1001"/>
                    </a:lnTo>
                    <a:lnTo>
                      <a:pt x="417" y="1537"/>
                    </a:lnTo>
                    <a:lnTo>
                      <a:pt x="1513" y="584"/>
                    </a:lnTo>
                    <a:lnTo>
                      <a:pt x="1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7"/>
              <p:cNvSpPr/>
              <p:nvPr/>
            </p:nvSpPr>
            <p:spPr>
              <a:xfrm>
                <a:off x="7081743" y="1012141"/>
                <a:ext cx="41268" cy="42585"/>
              </a:xfrm>
              <a:custGeom>
                <a:avLst/>
                <a:gdLst/>
                <a:ahLst/>
                <a:cxnLst/>
                <a:rect l="l" t="t" r="r" b="b"/>
                <a:pathLst>
                  <a:path w="1536" h="1585" extrusionOk="0">
                    <a:moveTo>
                      <a:pt x="1048" y="1"/>
                    </a:moveTo>
                    <a:lnTo>
                      <a:pt x="0" y="1001"/>
                    </a:lnTo>
                    <a:lnTo>
                      <a:pt x="441" y="1584"/>
                    </a:lnTo>
                    <a:lnTo>
                      <a:pt x="1536" y="620"/>
                    </a:lnTo>
                    <a:lnTo>
                      <a:pt x="1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7"/>
              <p:cNvSpPr/>
              <p:nvPr/>
            </p:nvSpPr>
            <p:spPr>
              <a:xfrm>
                <a:off x="7190180" y="910098"/>
                <a:ext cx="44493" cy="46723"/>
              </a:xfrm>
              <a:custGeom>
                <a:avLst/>
                <a:gdLst/>
                <a:ahLst/>
                <a:cxnLst/>
                <a:rect l="l" t="t" r="r" b="b"/>
                <a:pathLst>
                  <a:path w="1656" h="1739" extrusionOk="0">
                    <a:moveTo>
                      <a:pt x="1060" y="1"/>
                    </a:moveTo>
                    <a:lnTo>
                      <a:pt x="0" y="1001"/>
                    </a:lnTo>
                    <a:lnTo>
                      <a:pt x="560" y="1739"/>
                    </a:lnTo>
                    <a:lnTo>
                      <a:pt x="1655" y="774"/>
                    </a:lnTo>
                    <a:lnTo>
                      <a:pt x="1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7"/>
              <p:cNvSpPr/>
              <p:nvPr/>
            </p:nvSpPr>
            <p:spPr>
              <a:xfrm>
                <a:off x="7117880" y="977912"/>
                <a:ext cx="42558" cy="44170"/>
              </a:xfrm>
              <a:custGeom>
                <a:avLst/>
                <a:gdLst/>
                <a:ahLst/>
                <a:cxnLst/>
                <a:rect l="l" t="t" r="r" b="b"/>
                <a:pathLst>
                  <a:path w="1584" h="1644" extrusionOk="0">
                    <a:moveTo>
                      <a:pt x="1060" y="1"/>
                    </a:moveTo>
                    <a:lnTo>
                      <a:pt x="0" y="1001"/>
                    </a:lnTo>
                    <a:lnTo>
                      <a:pt x="489" y="1644"/>
                    </a:lnTo>
                    <a:lnTo>
                      <a:pt x="1584" y="679"/>
                    </a:lnTo>
                    <a:lnTo>
                      <a:pt x="1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7"/>
              <p:cNvSpPr/>
              <p:nvPr/>
            </p:nvSpPr>
            <p:spPr>
              <a:xfrm>
                <a:off x="7226317" y="876514"/>
                <a:ext cx="45460" cy="47690"/>
              </a:xfrm>
              <a:custGeom>
                <a:avLst/>
                <a:gdLst/>
                <a:ahLst/>
                <a:cxnLst/>
                <a:rect l="l" t="t" r="r" b="b"/>
                <a:pathLst>
                  <a:path w="1692" h="1775" extrusionOk="0">
                    <a:moveTo>
                      <a:pt x="1060" y="0"/>
                    </a:moveTo>
                    <a:lnTo>
                      <a:pt x="1" y="989"/>
                    </a:lnTo>
                    <a:lnTo>
                      <a:pt x="596" y="1774"/>
                    </a:lnTo>
                    <a:lnTo>
                      <a:pt x="1691" y="810"/>
                    </a:lnTo>
                    <a:lnTo>
                      <a:pt x="10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7"/>
              <p:cNvSpPr/>
              <p:nvPr/>
            </p:nvSpPr>
            <p:spPr>
              <a:xfrm>
                <a:off x="7262481" y="842607"/>
                <a:ext cx="46400" cy="48979"/>
              </a:xfrm>
              <a:custGeom>
                <a:avLst/>
                <a:gdLst/>
                <a:ahLst/>
                <a:cxnLst/>
                <a:rect l="l" t="t" r="r" b="b"/>
                <a:pathLst>
                  <a:path w="1727" h="1823" extrusionOk="0">
                    <a:moveTo>
                      <a:pt x="1072" y="0"/>
                    </a:moveTo>
                    <a:lnTo>
                      <a:pt x="0" y="1000"/>
                    </a:lnTo>
                    <a:lnTo>
                      <a:pt x="631" y="1822"/>
                    </a:lnTo>
                    <a:lnTo>
                      <a:pt x="1727" y="858"/>
                    </a:lnTo>
                    <a:lnTo>
                      <a:pt x="10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7"/>
              <p:cNvSpPr/>
              <p:nvPr/>
            </p:nvSpPr>
            <p:spPr>
              <a:xfrm>
                <a:off x="7298940" y="809023"/>
                <a:ext cx="47045" cy="49920"/>
              </a:xfrm>
              <a:custGeom>
                <a:avLst/>
                <a:gdLst/>
                <a:ahLst/>
                <a:cxnLst/>
                <a:rect l="l" t="t" r="r" b="b"/>
                <a:pathLst>
                  <a:path w="1751" h="1858" extrusionOk="0">
                    <a:moveTo>
                      <a:pt x="1072" y="0"/>
                    </a:moveTo>
                    <a:lnTo>
                      <a:pt x="0" y="1000"/>
                    </a:lnTo>
                    <a:lnTo>
                      <a:pt x="655" y="1858"/>
                    </a:lnTo>
                    <a:lnTo>
                      <a:pt x="1751" y="893"/>
                    </a:lnTo>
                    <a:lnTo>
                      <a:pt x="10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7"/>
              <p:cNvSpPr/>
              <p:nvPr/>
            </p:nvSpPr>
            <p:spPr>
              <a:xfrm>
                <a:off x="7154016" y="944005"/>
                <a:ext cx="43552" cy="45460"/>
              </a:xfrm>
              <a:custGeom>
                <a:avLst/>
                <a:gdLst/>
                <a:ahLst/>
                <a:cxnLst/>
                <a:rect l="l" t="t" r="r" b="b"/>
                <a:pathLst>
                  <a:path w="1621" h="1692" extrusionOk="0">
                    <a:moveTo>
                      <a:pt x="1061" y="1"/>
                    </a:moveTo>
                    <a:lnTo>
                      <a:pt x="1" y="1001"/>
                    </a:lnTo>
                    <a:lnTo>
                      <a:pt x="525" y="1691"/>
                    </a:lnTo>
                    <a:lnTo>
                      <a:pt x="1620" y="727"/>
                    </a:lnTo>
                    <a:lnTo>
                      <a:pt x="10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7"/>
              <p:cNvSpPr/>
              <p:nvPr/>
            </p:nvSpPr>
            <p:spPr>
              <a:xfrm>
                <a:off x="7009765" y="1080277"/>
                <a:ext cx="39038" cy="39710"/>
              </a:xfrm>
              <a:custGeom>
                <a:avLst/>
                <a:gdLst/>
                <a:ahLst/>
                <a:cxnLst/>
                <a:rect l="l" t="t" r="r" b="b"/>
                <a:pathLst>
                  <a:path w="1453" h="1478" extrusionOk="0">
                    <a:moveTo>
                      <a:pt x="1060" y="1"/>
                    </a:moveTo>
                    <a:cubicBezTo>
                      <a:pt x="679" y="358"/>
                      <a:pt x="322" y="691"/>
                      <a:pt x="0" y="1001"/>
                    </a:cubicBezTo>
                    <a:lnTo>
                      <a:pt x="369" y="1477"/>
                    </a:lnTo>
                    <a:lnTo>
                      <a:pt x="1453" y="525"/>
                    </a:lnTo>
                    <a:lnTo>
                      <a:pt x="1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7"/>
              <p:cNvSpPr/>
              <p:nvPr/>
            </p:nvSpPr>
            <p:spPr>
              <a:xfrm>
                <a:off x="7482552" y="644271"/>
                <a:ext cx="49302" cy="51209"/>
              </a:xfrm>
              <a:custGeom>
                <a:avLst/>
                <a:gdLst/>
                <a:ahLst/>
                <a:cxnLst/>
                <a:rect l="l" t="t" r="r" b="b"/>
                <a:pathLst>
                  <a:path w="1835" h="1906" extrusionOk="0">
                    <a:moveTo>
                      <a:pt x="1108" y="0"/>
                    </a:moveTo>
                    <a:cubicBezTo>
                      <a:pt x="775" y="286"/>
                      <a:pt x="394" y="596"/>
                      <a:pt x="1" y="941"/>
                    </a:cubicBezTo>
                    <a:lnTo>
                      <a:pt x="739" y="1905"/>
                    </a:lnTo>
                    <a:lnTo>
                      <a:pt x="1834" y="941"/>
                    </a:lnTo>
                    <a:lnTo>
                      <a:pt x="1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7"/>
              <p:cNvSpPr/>
              <p:nvPr/>
            </p:nvSpPr>
            <p:spPr>
              <a:xfrm>
                <a:off x="7520301" y="617081"/>
                <a:ext cx="44170" cy="45782"/>
              </a:xfrm>
              <a:custGeom>
                <a:avLst/>
                <a:gdLst/>
                <a:ahLst/>
                <a:cxnLst/>
                <a:rect l="l" t="t" r="r" b="b"/>
                <a:pathLst>
                  <a:path w="1644" h="1704" extrusionOk="0">
                    <a:moveTo>
                      <a:pt x="965" y="0"/>
                    </a:moveTo>
                    <a:cubicBezTo>
                      <a:pt x="691" y="191"/>
                      <a:pt x="370" y="453"/>
                      <a:pt x="1" y="762"/>
                    </a:cubicBezTo>
                    <a:lnTo>
                      <a:pt x="715" y="1703"/>
                    </a:lnTo>
                    <a:lnTo>
                      <a:pt x="1644" y="882"/>
                    </a:lnTo>
                    <a:lnTo>
                      <a:pt x="9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7"/>
              <p:cNvSpPr/>
              <p:nvPr/>
            </p:nvSpPr>
            <p:spPr>
              <a:xfrm>
                <a:off x="7445448" y="676593"/>
                <a:ext cx="49302" cy="51505"/>
              </a:xfrm>
              <a:custGeom>
                <a:avLst/>
                <a:gdLst/>
                <a:ahLst/>
                <a:cxnLst/>
                <a:rect l="l" t="t" r="r" b="b"/>
                <a:pathLst>
                  <a:path w="1835" h="1917" extrusionOk="0">
                    <a:moveTo>
                      <a:pt x="1096" y="0"/>
                    </a:moveTo>
                    <a:cubicBezTo>
                      <a:pt x="751" y="298"/>
                      <a:pt x="381" y="619"/>
                      <a:pt x="0" y="964"/>
                    </a:cubicBezTo>
                    <a:lnTo>
                      <a:pt x="739" y="1917"/>
                    </a:lnTo>
                    <a:lnTo>
                      <a:pt x="1834" y="953"/>
                    </a:lnTo>
                    <a:lnTo>
                      <a:pt x="1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7"/>
              <p:cNvSpPr/>
              <p:nvPr/>
            </p:nvSpPr>
            <p:spPr>
              <a:xfrm>
                <a:off x="6973601" y="1114184"/>
                <a:ext cx="38098" cy="38743"/>
              </a:xfrm>
              <a:custGeom>
                <a:avLst/>
                <a:gdLst/>
                <a:ahLst/>
                <a:cxnLst/>
                <a:rect l="l" t="t" r="r" b="b"/>
                <a:pathLst>
                  <a:path w="1418" h="1442" extrusionOk="0">
                    <a:moveTo>
                      <a:pt x="1060" y="1"/>
                    </a:moveTo>
                    <a:lnTo>
                      <a:pt x="1" y="1013"/>
                    </a:lnTo>
                    <a:lnTo>
                      <a:pt x="334" y="1441"/>
                    </a:lnTo>
                    <a:lnTo>
                      <a:pt x="1418" y="477"/>
                    </a:lnTo>
                    <a:lnTo>
                      <a:pt x="1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7"/>
              <p:cNvSpPr/>
              <p:nvPr/>
            </p:nvSpPr>
            <p:spPr>
              <a:xfrm>
                <a:off x="6940662" y="1148413"/>
                <a:ext cx="34256" cy="34256"/>
              </a:xfrm>
              <a:custGeom>
                <a:avLst/>
                <a:gdLst/>
                <a:ahLst/>
                <a:cxnLst/>
                <a:rect l="l" t="t" r="r" b="b"/>
                <a:pathLst>
                  <a:path w="1275" h="1275" extrusionOk="0">
                    <a:moveTo>
                      <a:pt x="953" y="1"/>
                    </a:moveTo>
                    <a:lnTo>
                      <a:pt x="0" y="917"/>
                    </a:lnTo>
                    <a:lnTo>
                      <a:pt x="298" y="1275"/>
                    </a:lnTo>
                    <a:lnTo>
                      <a:pt x="1274" y="417"/>
                    </a:lnTo>
                    <a:lnTo>
                      <a:pt x="9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7"/>
              <p:cNvSpPr/>
              <p:nvPr/>
            </p:nvSpPr>
            <p:spPr>
              <a:xfrm>
                <a:off x="7408667" y="709210"/>
                <a:ext cx="48953" cy="51532"/>
              </a:xfrm>
              <a:custGeom>
                <a:avLst/>
                <a:gdLst/>
                <a:ahLst/>
                <a:cxnLst/>
                <a:rect l="l" t="t" r="r" b="b"/>
                <a:pathLst>
                  <a:path w="1822" h="1918" extrusionOk="0">
                    <a:moveTo>
                      <a:pt x="1072" y="0"/>
                    </a:moveTo>
                    <a:cubicBezTo>
                      <a:pt x="727" y="310"/>
                      <a:pt x="369" y="643"/>
                      <a:pt x="0" y="977"/>
                    </a:cubicBezTo>
                    <a:lnTo>
                      <a:pt x="727" y="1917"/>
                    </a:lnTo>
                    <a:lnTo>
                      <a:pt x="1822" y="965"/>
                    </a:lnTo>
                    <a:lnTo>
                      <a:pt x="10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7"/>
              <p:cNvSpPr/>
              <p:nvPr/>
            </p:nvSpPr>
            <p:spPr>
              <a:xfrm>
                <a:off x="7491822" y="902736"/>
                <a:ext cx="51854" cy="46749"/>
              </a:xfrm>
              <a:custGeom>
                <a:avLst/>
                <a:gdLst/>
                <a:ahLst/>
                <a:cxnLst/>
                <a:rect l="l" t="t" r="r" b="b"/>
                <a:pathLst>
                  <a:path w="1930" h="1740" extrusionOk="0">
                    <a:moveTo>
                      <a:pt x="1215" y="1"/>
                    </a:moveTo>
                    <a:lnTo>
                      <a:pt x="1" y="810"/>
                    </a:lnTo>
                    <a:lnTo>
                      <a:pt x="715" y="1739"/>
                    </a:lnTo>
                    <a:lnTo>
                      <a:pt x="1930" y="941"/>
                    </a:lnTo>
                    <a:lnTo>
                      <a:pt x="12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7"/>
              <p:cNvSpPr/>
              <p:nvPr/>
            </p:nvSpPr>
            <p:spPr>
              <a:xfrm>
                <a:off x="7450875" y="930249"/>
                <a:ext cx="51209" cy="45782"/>
              </a:xfrm>
              <a:custGeom>
                <a:avLst/>
                <a:gdLst/>
                <a:ahLst/>
                <a:cxnLst/>
                <a:rect l="l" t="t" r="r" b="b"/>
                <a:pathLst>
                  <a:path w="1906" h="1704" extrusionOk="0">
                    <a:moveTo>
                      <a:pt x="1203" y="1"/>
                    </a:moveTo>
                    <a:lnTo>
                      <a:pt x="1" y="810"/>
                    </a:lnTo>
                    <a:lnTo>
                      <a:pt x="680" y="1703"/>
                    </a:lnTo>
                    <a:lnTo>
                      <a:pt x="1906" y="917"/>
                    </a:lnTo>
                    <a:lnTo>
                      <a:pt x="12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7"/>
              <p:cNvSpPr/>
              <p:nvPr/>
            </p:nvSpPr>
            <p:spPr>
              <a:xfrm>
                <a:off x="7122044" y="1150670"/>
                <a:ext cx="44493" cy="36164"/>
              </a:xfrm>
              <a:custGeom>
                <a:avLst/>
                <a:gdLst/>
                <a:ahLst/>
                <a:cxnLst/>
                <a:rect l="l" t="t" r="r" b="b"/>
                <a:pathLst>
                  <a:path w="1656" h="1346" extrusionOk="0">
                    <a:moveTo>
                      <a:pt x="1215" y="0"/>
                    </a:moveTo>
                    <a:lnTo>
                      <a:pt x="0" y="810"/>
                    </a:lnTo>
                    <a:lnTo>
                      <a:pt x="417" y="1345"/>
                    </a:lnTo>
                    <a:lnTo>
                      <a:pt x="1655" y="572"/>
                    </a:lnTo>
                    <a:lnTo>
                      <a:pt x="12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7"/>
              <p:cNvSpPr/>
              <p:nvPr/>
            </p:nvSpPr>
            <p:spPr>
              <a:xfrm>
                <a:off x="7163635" y="1122835"/>
                <a:ext cx="45433" cy="37776"/>
              </a:xfrm>
              <a:custGeom>
                <a:avLst/>
                <a:gdLst/>
                <a:ahLst/>
                <a:cxnLst/>
                <a:rect l="l" t="t" r="r" b="b"/>
                <a:pathLst>
                  <a:path w="1691" h="1406" extrusionOk="0">
                    <a:moveTo>
                      <a:pt x="1203" y="0"/>
                    </a:moveTo>
                    <a:lnTo>
                      <a:pt x="0" y="810"/>
                    </a:lnTo>
                    <a:lnTo>
                      <a:pt x="441" y="1405"/>
                    </a:lnTo>
                    <a:lnTo>
                      <a:pt x="1691" y="631"/>
                    </a:lnTo>
                    <a:lnTo>
                      <a:pt x="12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7"/>
              <p:cNvSpPr/>
              <p:nvPr/>
            </p:nvSpPr>
            <p:spPr>
              <a:xfrm>
                <a:off x="7286473" y="1040620"/>
                <a:ext cx="48308" cy="41295"/>
              </a:xfrm>
              <a:custGeom>
                <a:avLst/>
                <a:gdLst/>
                <a:ahLst/>
                <a:cxnLst/>
                <a:rect l="l" t="t" r="r" b="b"/>
                <a:pathLst>
                  <a:path w="1798" h="1537" extrusionOk="0">
                    <a:moveTo>
                      <a:pt x="1203" y="0"/>
                    </a:moveTo>
                    <a:lnTo>
                      <a:pt x="0" y="810"/>
                    </a:lnTo>
                    <a:lnTo>
                      <a:pt x="560" y="1536"/>
                    </a:lnTo>
                    <a:lnTo>
                      <a:pt x="1798" y="762"/>
                    </a:lnTo>
                    <a:lnTo>
                      <a:pt x="12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7"/>
              <p:cNvSpPr/>
              <p:nvPr/>
            </p:nvSpPr>
            <p:spPr>
              <a:xfrm>
                <a:off x="7204259" y="1095645"/>
                <a:ext cx="46400" cy="38716"/>
              </a:xfrm>
              <a:custGeom>
                <a:avLst/>
                <a:gdLst/>
                <a:ahLst/>
                <a:cxnLst/>
                <a:rect l="l" t="t" r="r" b="b"/>
                <a:pathLst>
                  <a:path w="1727" h="1441" extrusionOk="0">
                    <a:moveTo>
                      <a:pt x="1203" y="0"/>
                    </a:moveTo>
                    <a:lnTo>
                      <a:pt x="0" y="810"/>
                    </a:lnTo>
                    <a:lnTo>
                      <a:pt x="488" y="1441"/>
                    </a:lnTo>
                    <a:lnTo>
                      <a:pt x="1727" y="679"/>
                    </a:lnTo>
                    <a:lnTo>
                      <a:pt x="12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7"/>
              <p:cNvSpPr/>
              <p:nvPr/>
            </p:nvSpPr>
            <p:spPr>
              <a:xfrm>
                <a:off x="7327715" y="1013108"/>
                <a:ext cx="49302" cy="42558"/>
              </a:xfrm>
              <a:custGeom>
                <a:avLst/>
                <a:gdLst/>
                <a:ahLst/>
                <a:cxnLst/>
                <a:rect l="l" t="t" r="r" b="b"/>
                <a:pathLst>
                  <a:path w="1835" h="1584" extrusionOk="0">
                    <a:moveTo>
                      <a:pt x="1204" y="0"/>
                    </a:moveTo>
                    <a:lnTo>
                      <a:pt x="1" y="810"/>
                    </a:lnTo>
                    <a:lnTo>
                      <a:pt x="596" y="1584"/>
                    </a:lnTo>
                    <a:lnTo>
                      <a:pt x="1835" y="810"/>
                    </a:lnTo>
                    <a:lnTo>
                      <a:pt x="12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7"/>
              <p:cNvSpPr/>
              <p:nvPr/>
            </p:nvSpPr>
            <p:spPr>
              <a:xfrm>
                <a:off x="7368661" y="985273"/>
                <a:ext cx="49947" cy="43848"/>
              </a:xfrm>
              <a:custGeom>
                <a:avLst/>
                <a:gdLst/>
                <a:ahLst/>
                <a:cxnLst/>
                <a:rect l="l" t="t" r="r" b="b"/>
                <a:pathLst>
                  <a:path w="1859" h="1632" extrusionOk="0">
                    <a:moveTo>
                      <a:pt x="1204" y="1"/>
                    </a:moveTo>
                    <a:lnTo>
                      <a:pt x="1" y="810"/>
                    </a:lnTo>
                    <a:lnTo>
                      <a:pt x="632" y="1632"/>
                    </a:lnTo>
                    <a:lnTo>
                      <a:pt x="1858" y="858"/>
                    </a:lnTo>
                    <a:lnTo>
                      <a:pt x="12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7"/>
              <p:cNvSpPr/>
              <p:nvPr/>
            </p:nvSpPr>
            <p:spPr>
              <a:xfrm>
                <a:off x="7409607" y="957761"/>
                <a:ext cx="50914" cy="45137"/>
              </a:xfrm>
              <a:custGeom>
                <a:avLst/>
                <a:gdLst/>
                <a:ahLst/>
                <a:cxnLst/>
                <a:rect l="l" t="t" r="r" b="b"/>
                <a:pathLst>
                  <a:path w="1895" h="1680" extrusionOk="0">
                    <a:moveTo>
                      <a:pt x="1204" y="1"/>
                    </a:moveTo>
                    <a:lnTo>
                      <a:pt x="1" y="810"/>
                    </a:lnTo>
                    <a:lnTo>
                      <a:pt x="668" y="1679"/>
                    </a:lnTo>
                    <a:lnTo>
                      <a:pt x="1894" y="894"/>
                    </a:lnTo>
                    <a:lnTo>
                      <a:pt x="12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7"/>
              <p:cNvSpPr/>
              <p:nvPr/>
            </p:nvSpPr>
            <p:spPr>
              <a:xfrm>
                <a:off x="7245205" y="1068133"/>
                <a:ext cx="47367" cy="40006"/>
              </a:xfrm>
              <a:custGeom>
                <a:avLst/>
                <a:gdLst/>
                <a:ahLst/>
                <a:cxnLst/>
                <a:rect l="l" t="t" r="r" b="b"/>
                <a:pathLst>
                  <a:path w="1763" h="1489" extrusionOk="0">
                    <a:moveTo>
                      <a:pt x="1215" y="0"/>
                    </a:moveTo>
                    <a:lnTo>
                      <a:pt x="0" y="810"/>
                    </a:lnTo>
                    <a:lnTo>
                      <a:pt x="536" y="1489"/>
                    </a:lnTo>
                    <a:lnTo>
                      <a:pt x="1762" y="727"/>
                    </a:lnTo>
                    <a:lnTo>
                      <a:pt x="12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7"/>
              <p:cNvSpPr/>
              <p:nvPr/>
            </p:nvSpPr>
            <p:spPr>
              <a:xfrm>
                <a:off x="7081098" y="1178155"/>
                <a:ext cx="43203" cy="34578"/>
              </a:xfrm>
              <a:custGeom>
                <a:avLst/>
                <a:gdLst/>
                <a:ahLst/>
                <a:cxnLst/>
                <a:rect l="l" t="t" r="r" b="b"/>
                <a:pathLst>
                  <a:path w="1608" h="1287" extrusionOk="0">
                    <a:moveTo>
                      <a:pt x="1203" y="1"/>
                    </a:moveTo>
                    <a:lnTo>
                      <a:pt x="0" y="811"/>
                    </a:lnTo>
                    <a:lnTo>
                      <a:pt x="369" y="1287"/>
                    </a:lnTo>
                    <a:lnTo>
                      <a:pt x="1608" y="525"/>
                    </a:lnTo>
                    <a:lnTo>
                      <a:pt x="12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7"/>
              <p:cNvSpPr/>
              <p:nvPr/>
            </p:nvSpPr>
            <p:spPr>
              <a:xfrm>
                <a:off x="7614982" y="820199"/>
                <a:ext cx="51854" cy="47690"/>
              </a:xfrm>
              <a:custGeom>
                <a:avLst/>
                <a:gdLst/>
                <a:ahLst/>
                <a:cxnLst/>
                <a:rect l="l" t="t" r="r" b="b"/>
                <a:pathLst>
                  <a:path w="1930" h="1775" extrusionOk="0">
                    <a:moveTo>
                      <a:pt x="1203" y="1"/>
                    </a:moveTo>
                    <a:lnTo>
                      <a:pt x="1" y="811"/>
                    </a:lnTo>
                    <a:lnTo>
                      <a:pt x="739" y="1775"/>
                    </a:lnTo>
                    <a:cubicBezTo>
                      <a:pt x="1180" y="1477"/>
                      <a:pt x="1584" y="1203"/>
                      <a:pt x="1930" y="942"/>
                    </a:cubicBezTo>
                    <a:lnTo>
                      <a:pt x="12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7"/>
              <p:cNvSpPr/>
              <p:nvPr/>
            </p:nvSpPr>
            <p:spPr>
              <a:xfrm>
                <a:off x="7656251" y="795911"/>
                <a:ext cx="45782" cy="43525"/>
              </a:xfrm>
              <a:custGeom>
                <a:avLst/>
                <a:gdLst/>
                <a:ahLst/>
                <a:cxnLst/>
                <a:rect l="l" t="t" r="r" b="b"/>
                <a:pathLst>
                  <a:path w="1704" h="1620" extrusionOk="0">
                    <a:moveTo>
                      <a:pt x="1025" y="0"/>
                    </a:moveTo>
                    <a:lnTo>
                      <a:pt x="1" y="691"/>
                    </a:lnTo>
                    <a:lnTo>
                      <a:pt x="715" y="1619"/>
                    </a:lnTo>
                    <a:cubicBezTo>
                      <a:pt x="1108" y="1334"/>
                      <a:pt x="1453" y="1095"/>
                      <a:pt x="1703" y="893"/>
                    </a:cubicBezTo>
                    <a:lnTo>
                      <a:pt x="10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7"/>
              <p:cNvSpPr/>
              <p:nvPr/>
            </p:nvSpPr>
            <p:spPr>
              <a:xfrm>
                <a:off x="7573714" y="847712"/>
                <a:ext cx="52499" cy="47690"/>
              </a:xfrm>
              <a:custGeom>
                <a:avLst/>
                <a:gdLst/>
                <a:ahLst/>
                <a:cxnLst/>
                <a:rect l="l" t="t" r="r" b="b"/>
                <a:pathLst>
                  <a:path w="1954" h="1775" extrusionOk="0">
                    <a:moveTo>
                      <a:pt x="1215" y="1"/>
                    </a:moveTo>
                    <a:lnTo>
                      <a:pt x="1" y="810"/>
                    </a:lnTo>
                    <a:lnTo>
                      <a:pt x="751" y="1775"/>
                    </a:lnTo>
                    <a:cubicBezTo>
                      <a:pt x="1180" y="1489"/>
                      <a:pt x="1584" y="1215"/>
                      <a:pt x="1954" y="965"/>
                    </a:cubicBezTo>
                    <a:lnTo>
                      <a:pt x="12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7"/>
              <p:cNvSpPr/>
              <p:nvPr/>
            </p:nvSpPr>
            <p:spPr>
              <a:xfrm>
                <a:off x="7039830" y="1205667"/>
                <a:ext cx="42236" cy="33316"/>
              </a:xfrm>
              <a:custGeom>
                <a:avLst/>
                <a:gdLst/>
                <a:ahLst/>
                <a:cxnLst/>
                <a:rect l="l" t="t" r="r" b="b"/>
                <a:pathLst>
                  <a:path w="1572" h="1240" extrusionOk="0">
                    <a:moveTo>
                      <a:pt x="1215" y="1"/>
                    </a:moveTo>
                    <a:lnTo>
                      <a:pt x="0" y="811"/>
                    </a:lnTo>
                    <a:lnTo>
                      <a:pt x="334" y="1239"/>
                    </a:lnTo>
                    <a:lnTo>
                      <a:pt x="1572" y="465"/>
                    </a:lnTo>
                    <a:lnTo>
                      <a:pt x="12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7"/>
              <p:cNvSpPr/>
              <p:nvPr/>
            </p:nvSpPr>
            <p:spPr>
              <a:xfrm>
                <a:off x="7002403" y="1233180"/>
                <a:ext cx="37453" cy="29474"/>
              </a:xfrm>
              <a:custGeom>
                <a:avLst/>
                <a:gdLst/>
                <a:ahLst/>
                <a:cxnLst/>
                <a:rect l="l" t="t" r="r" b="b"/>
                <a:pathLst>
                  <a:path w="1394" h="1097" extrusionOk="0">
                    <a:moveTo>
                      <a:pt x="1072" y="1"/>
                    </a:moveTo>
                    <a:lnTo>
                      <a:pt x="0" y="727"/>
                    </a:lnTo>
                    <a:lnTo>
                      <a:pt x="274" y="1096"/>
                    </a:lnTo>
                    <a:lnTo>
                      <a:pt x="1393" y="418"/>
                    </a:lnTo>
                    <a:lnTo>
                      <a:pt x="10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7"/>
              <p:cNvSpPr/>
              <p:nvPr/>
            </p:nvSpPr>
            <p:spPr>
              <a:xfrm>
                <a:off x="7533090" y="875224"/>
                <a:ext cx="52177" cy="47367"/>
              </a:xfrm>
              <a:custGeom>
                <a:avLst/>
                <a:gdLst/>
                <a:ahLst/>
                <a:cxnLst/>
                <a:rect l="l" t="t" r="r" b="b"/>
                <a:pathLst>
                  <a:path w="1942" h="1763" extrusionOk="0">
                    <a:moveTo>
                      <a:pt x="1203" y="1"/>
                    </a:moveTo>
                    <a:lnTo>
                      <a:pt x="1" y="810"/>
                    </a:lnTo>
                    <a:lnTo>
                      <a:pt x="727" y="1763"/>
                    </a:lnTo>
                    <a:cubicBezTo>
                      <a:pt x="1144" y="1489"/>
                      <a:pt x="1549" y="1215"/>
                      <a:pt x="1942" y="965"/>
                    </a:cubicBezTo>
                    <a:lnTo>
                      <a:pt x="12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41"/>
          <p:cNvSpPr txBox="1">
            <a:spLocks noGrp="1"/>
          </p:cNvSpPr>
          <p:nvPr>
            <p:ph type="title"/>
          </p:nvPr>
        </p:nvSpPr>
        <p:spPr>
          <a:xfrm>
            <a:off x="1398900" y="2581348"/>
            <a:ext cx="579128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1"/>
                </a:solidFill>
                <a:latin typeface="Do Hyeon"/>
                <a:ea typeface="Do Hyeon"/>
                <a:cs typeface="Do Hyeon"/>
                <a:sym typeface="Do Hyeon"/>
              </a:rPr>
              <a:t>팀 구성 및 역할</a:t>
            </a:r>
            <a:endParaRPr dirty="0">
              <a:solidFill>
                <a:schemeClr val="accent1"/>
              </a:solidFill>
              <a:latin typeface="Do Hyeon"/>
              <a:ea typeface="Do Hyeon"/>
              <a:cs typeface="Do Hyeon"/>
              <a:sym typeface="Do Hyeon"/>
            </a:endParaRPr>
          </a:p>
        </p:txBody>
      </p:sp>
      <p:sp>
        <p:nvSpPr>
          <p:cNvPr id="1763" name="Google Shape;1763;p41"/>
          <p:cNvSpPr txBox="1">
            <a:spLocks noGrp="1"/>
          </p:cNvSpPr>
          <p:nvPr>
            <p:ph type="title" idx="2"/>
          </p:nvPr>
        </p:nvSpPr>
        <p:spPr>
          <a:xfrm>
            <a:off x="1398900" y="1088923"/>
            <a:ext cx="2467800" cy="154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grpSp>
        <p:nvGrpSpPr>
          <p:cNvPr id="1764" name="Google Shape;1764;p41"/>
          <p:cNvGrpSpPr/>
          <p:nvPr/>
        </p:nvGrpSpPr>
        <p:grpSpPr>
          <a:xfrm>
            <a:off x="6571825" y="455097"/>
            <a:ext cx="1312209" cy="1270161"/>
            <a:chOff x="6571825" y="455097"/>
            <a:chExt cx="1312209" cy="1270161"/>
          </a:xfrm>
        </p:grpSpPr>
        <p:sp>
          <p:nvSpPr>
            <p:cNvPr id="1765" name="Google Shape;1765;p41"/>
            <p:cNvSpPr/>
            <p:nvPr/>
          </p:nvSpPr>
          <p:spPr>
            <a:xfrm>
              <a:off x="6638375" y="455097"/>
              <a:ext cx="784719" cy="484770"/>
            </a:xfrm>
            <a:custGeom>
              <a:avLst/>
              <a:gdLst/>
              <a:ahLst/>
              <a:cxnLst/>
              <a:rect l="l" t="t" r="r" b="b"/>
              <a:pathLst>
                <a:path w="29207" h="18043" extrusionOk="0">
                  <a:moveTo>
                    <a:pt x="2471" y="0"/>
                  </a:moveTo>
                  <a:cubicBezTo>
                    <a:pt x="2390" y="0"/>
                    <a:pt x="2310" y="22"/>
                    <a:pt x="2238" y="64"/>
                  </a:cubicBezTo>
                  <a:lnTo>
                    <a:pt x="298" y="1255"/>
                  </a:lnTo>
                  <a:cubicBezTo>
                    <a:pt x="24" y="1422"/>
                    <a:pt x="0" y="1815"/>
                    <a:pt x="262" y="2017"/>
                  </a:cubicBezTo>
                  <a:lnTo>
                    <a:pt x="20074" y="18043"/>
                  </a:lnTo>
                  <a:lnTo>
                    <a:pt x="29206" y="9792"/>
                  </a:lnTo>
                  <a:lnTo>
                    <a:pt x="2631" y="29"/>
                  </a:lnTo>
                  <a:cubicBezTo>
                    <a:pt x="2579" y="10"/>
                    <a:pt x="2525" y="0"/>
                    <a:pt x="2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1"/>
            <p:cNvSpPr/>
            <p:nvPr/>
          </p:nvSpPr>
          <p:spPr>
            <a:xfrm>
              <a:off x="7295743" y="912328"/>
              <a:ext cx="347746" cy="812930"/>
            </a:xfrm>
            <a:custGeom>
              <a:avLst/>
              <a:gdLst/>
              <a:ahLst/>
              <a:cxnLst/>
              <a:rect l="l" t="t" r="r" b="b"/>
              <a:pathLst>
                <a:path w="12943" h="30257" extrusionOk="0">
                  <a:moveTo>
                    <a:pt x="10311" y="1"/>
                  </a:moveTo>
                  <a:lnTo>
                    <a:pt x="0" y="6728"/>
                  </a:lnTo>
                  <a:lnTo>
                    <a:pt x="10406" y="29981"/>
                  </a:lnTo>
                  <a:cubicBezTo>
                    <a:pt x="10487" y="30157"/>
                    <a:pt x="10658" y="30256"/>
                    <a:pt x="10831" y="30256"/>
                  </a:cubicBezTo>
                  <a:cubicBezTo>
                    <a:pt x="10938" y="30256"/>
                    <a:pt x="11046" y="30218"/>
                    <a:pt x="11133" y="30136"/>
                  </a:cubicBezTo>
                  <a:lnTo>
                    <a:pt x="12788" y="28564"/>
                  </a:lnTo>
                  <a:cubicBezTo>
                    <a:pt x="12895" y="28469"/>
                    <a:pt x="12942" y="28338"/>
                    <a:pt x="12942" y="28195"/>
                  </a:cubicBezTo>
                  <a:lnTo>
                    <a:pt x="103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1"/>
            <p:cNvSpPr/>
            <p:nvPr/>
          </p:nvSpPr>
          <p:spPr>
            <a:xfrm>
              <a:off x="6686979" y="527585"/>
              <a:ext cx="1197055" cy="907611"/>
            </a:xfrm>
            <a:custGeom>
              <a:avLst/>
              <a:gdLst/>
              <a:ahLst/>
              <a:cxnLst/>
              <a:rect l="l" t="t" r="r" b="b"/>
              <a:pathLst>
                <a:path w="44554" h="33781" extrusionOk="0">
                  <a:moveTo>
                    <a:pt x="40000" y="1"/>
                  </a:moveTo>
                  <a:cubicBezTo>
                    <a:pt x="37799" y="1"/>
                    <a:pt x="34952" y="750"/>
                    <a:pt x="32588" y="2391"/>
                  </a:cubicBezTo>
                  <a:cubicBezTo>
                    <a:pt x="28564" y="5189"/>
                    <a:pt x="13229" y="19822"/>
                    <a:pt x="2227" y="30097"/>
                  </a:cubicBezTo>
                  <a:cubicBezTo>
                    <a:pt x="0" y="32315"/>
                    <a:pt x="573" y="33781"/>
                    <a:pt x="2116" y="33781"/>
                  </a:cubicBezTo>
                  <a:cubicBezTo>
                    <a:pt x="2759" y="33781"/>
                    <a:pt x="3571" y="33526"/>
                    <a:pt x="4418" y="32966"/>
                  </a:cubicBezTo>
                  <a:cubicBezTo>
                    <a:pt x="7299" y="31049"/>
                    <a:pt x="35696" y="13035"/>
                    <a:pt x="38660" y="10963"/>
                  </a:cubicBezTo>
                  <a:cubicBezTo>
                    <a:pt x="41625" y="8892"/>
                    <a:pt x="44554" y="2700"/>
                    <a:pt x="43280" y="1045"/>
                  </a:cubicBezTo>
                  <a:cubicBezTo>
                    <a:pt x="42756" y="365"/>
                    <a:pt x="41535" y="1"/>
                    <a:pt x="400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1"/>
            <p:cNvSpPr/>
            <p:nvPr/>
          </p:nvSpPr>
          <p:spPr>
            <a:xfrm>
              <a:off x="6571825" y="1128826"/>
              <a:ext cx="288557" cy="216660"/>
            </a:xfrm>
            <a:custGeom>
              <a:avLst/>
              <a:gdLst/>
              <a:ahLst/>
              <a:cxnLst/>
              <a:rect l="l" t="t" r="r" b="b"/>
              <a:pathLst>
                <a:path w="10740" h="8064" extrusionOk="0">
                  <a:moveTo>
                    <a:pt x="1197" y="0"/>
                  </a:moveTo>
                  <a:cubicBezTo>
                    <a:pt x="1170" y="0"/>
                    <a:pt x="1144" y="9"/>
                    <a:pt x="1120" y="27"/>
                  </a:cubicBezTo>
                  <a:lnTo>
                    <a:pt x="143" y="503"/>
                  </a:lnTo>
                  <a:cubicBezTo>
                    <a:pt x="24" y="551"/>
                    <a:pt x="1" y="706"/>
                    <a:pt x="84" y="801"/>
                  </a:cubicBezTo>
                  <a:lnTo>
                    <a:pt x="6704" y="8064"/>
                  </a:lnTo>
                  <a:lnTo>
                    <a:pt x="10740" y="4313"/>
                  </a:lnTo>
                  <a:lnTo>
                    <a:pt x="1274" y="27"/>
                  </a:lnTo>
                  <a:cubicBezTo>
                    <a:pt x="1251" y="9"/>
                    <a:pt x="1224" y="0"/>
                    <a:pt x="1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1"/>
            <p:cNvSpPr/>
            <p:nvPr/>
          </p:nvSpPr>
          <p:spPr>
            <a:xfrm>
              <a:off x="6797028" y="1324986"/>
              <a:ext cx="171818" cy="303307"/>
            </a:xfrm>
            <a:custGeom>
              <a:avLst/>
              <a:gdLst/>
              <a:ahLst/>
              <a:cxnLst/>
              <a:rect l="l" t="t" r="r" b="b"/>
              <a:pathLst>
                <a:path w="6395" h="11289" extrusionOk="0">
                  <a:moveTo>
                    <a:pt x="4668" y="1"/>
                  </a:moveTo>
                  <a:lnTo>
                    <a:pt x="1" y="2942"/>
                  </a:lnTo>
                  <a:lnTo>
                    <a:pt x="5335" y="11205"/>
                  </a:lnTo>
                  <a:cubicBezTo>
                    <a:pt x="5366" y="11262"/>
                    <a:pt x="5425" y="11288"/>
                    <a:pt x="5483" y="11288"/>
                  </a:cubicBezTo>
                  <a:cubicBezTo>
                    <a:pt x="5535" y="11288"/>
                    <a:pt x="5587" y="11268"/>
                    <a:pt x="5620" y="11229"/>
                  </a:cubicBezTo>
                  <a:lnTo>
                    <a:pt x="6347" y="10407"/>
                  </a:lnTo>
                  <a:cubicBezTo>
                    <a:pt x="6382" y="10359"/>
                    <a:pt x="6394" y="10312"/>
                    <a:pt x="6382" y="10252"/>
                  </a:cubicBezTo>
                  <a:lnTo>
                    <a:pt x="46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0" name="Google Shape;1770;p41"/>
            <p:cNvGrpSpPr/>
            <p:nvPr/>
          </p:nvGrpSpPr>
          <p:grpSpPr>
            <a:xfrm>
              <a:off x="6940662" y="560015"/>
              <a:ext cx="868519" cy="702639"/>
              <a:chOff x="6940662" y="560015"/>
              <a:chExt cx="868519" cy="702639"/>
            </a:xfrm>
          </p:grpSpPr>
          <p:sp>
            <p:nvSpPr>
              <p:cNvPr id="1771" name="Google Shape;1771;p41"/>
              <p:cNvSpPr/>
              <p:nvPr/>
            </p:nvSpPr>
            <p:spPr>
              <a:xfrm>
                <a:off x="7775569" y="646501"/>
                <a:ext cx="33611" cy="72972"/>
              </a:xfrm>
              <a:custGeom>
                <a:avLst/>
                <a:gdLst/>
                <a:ahLst/>
                <a:cxnLst/>
                <a:rect l="l" t="t" r="r" b="b"/>
                <a:pathLst>
                  <a:path w="1251" h="2716" extrusionOk="0">
                    <a:moveTo>
                      <a:pt x="1251" y="1"/>
                    </a:moveTo>
                    <a:lnTo>
                      <a:pt x="1" y="965"/>
                    </a:lnTo>
                    <a:cubicBezTo>
                      <a:pt x="227" y="1525"/>
                      <a:pt x="370" y="2120"/>
                      <a:pt x="441" y="2715"/>
                    </a:cubicBezTo>
                    <a:cubicBezTo>
                      <a:pt x="906" y="1882"/>
                      <a:pt x="1179" y="953"/>
                      <a:pt x="1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1"/>
              <p:cNvSpPr/>
              <p:nvPr/>
            </p:nvSpPr>
            <p:spPr>
              <a:xfrm>
                <a:off x="7749991" y="593733"/>
                <a:ext cx="58571" cy="64321"/>
              </a:xfrm>
              <a:custGeom>
                <a:avLst/>
                <a:gdLst/>
                <a:ahLst/>
                <a:cxnLst/>
                <a:rect l="l" t="t" r="r" b="b"/>
                <a:pathLst>
                  <a:path w="2180" h="2394" extrusionOk="0">
                    <a:moveTo>
                      <a:pt x="1703" y="0"/>
                    </a:moveTo>
                    <a:lnTo>
                      <a:pt x="0" y="1310"/>
                    </a:lnTo>
                    <a:cubicBezTo>
                      <a:pt x="274" y="1655"/>
                      <a:pt x="500" y="2012"/>
                      <a:pt x="703" y="2393"/>
                    </a:cubicBezTo>
                    <a:lnTo>
                      <a:pt x="2179" y="1262"/>
                    </a:lnTo>
                    <a:cubicBezTo>
                      <a:pt x="2120" y="810"/>
                      <a:pt x="1953" y="381"/>
                      <a:pt x="17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1"/>
              <p:cNvSpPr/>
              <p:nvPr/>
            </p:nvSpPr>
            <p:spPr>
              <a:xfrm>
                <a:off x="7668744" y="560015"/>
                <a:ext cx="68781" cy="26384"/>
              </a:xfrm>
              <a:custGeom>
                <a:avLst/>
                <a:gdLst/>
                <a:ahLst/>
                <a:cxnLst/>
                <a:rect l="l" t="t" r="r" b="b"/>
                <a:pathLst>
                  <a:path w="2560" h="982" extrusionOk="0">
                    <a:moveTo>
                      <a:pt x="1714" y="0"/>
                    </a:moveTo>
                    <a:cubicBezTo>
                      <a:pt x="1140" y="0"/>
                      <a:pt x="567" y="72"/>
                      <a:pt x="0" y="208"/>
                    </a:cubicBezTo>
                    <a:cubicBezTo>
                      <a:pt x="476" y="422"/>
                      <a:pt x="929" y="684"/>
                      <a:pt x="1345" y="981"/>
                    </a:cubicBezTo>
                    <a:lnTo>
                      <a:pt x="2560" y="53"/>
                    </a:lnTo>
                    <a:cubicBezTo>
                      <a:pt x="2278" y="18"/>
                      <a:pt x="1996" y="0"/>
                      <a:pt x="1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1"/>
              <p:cNvSpPr/>
              <p:nvPr/>
            </p:nvSpPr>
            <p:spPr>
              <a:xfrm>
                <a:off x="7717670" y="565899"/>
                <a:ext cx="68163" cy="51532"/>
              </a:xfrm>
              <a:custGeom>
                <a:avLst/>
                <a:gdLst/>
                <a:ahLst/>
                <a:cxnLst/>
                <a:rect l="l" t="t" r="r" b="b"/>
                <a:pathLst>
                  <a:path w="2537" h="1918" extrusionOk="0">
                    <a:moveTo>
                      <a:pt x="1477" y="0"/>
                    </a:moveTo>
                    <a:lnTo>
                      <a:pt x="1" y="1132"/>
                    </a:lnTo>
                    <a:cubicBezTo>
                      <a:pt x="298" y="1370"/>
                      <a:pt x="572" y="1632"/>
                      <a:pt x="834" y="1917"/>
                    </a:cubicBezTo>
                    <a:lnTo>
                      <a:pt x="2537" y="608"/>
                    </a:lnTo>
                    <a:cubicBezTo>
                      <a:pt x="2227" y="334"/>
                      <a:pt x="1870" y="120"/>
                      <a:pt x="1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1"/>
              <p:cNvSpPr/>
              <p:nvPr/>
            </p:nvSpPr>
            <p:spPr>
              <a:xfrm>
                <a:off x="7371885" y="742472"/>
                <a:ext cx="48308" cy="50887"/>
              </a:xfrm>
              <a:custGeom>
                <a:avLst/>
                <a:gdLst/>
                <a:ahLst/>
                <a:cxnLst/>
                <a:rect l="l" t="t" r="r" b="b"/>
                <a:pathLst>
                  <a:path w="1798" h="1894" extrusionOk="0">
                    <a:moveTo>
                      <a:pt x="1084" y="1"/>
                    </a:moveTo>
                    <a:cubicBezTo>
                      <a:pt x="726" y="310"/>
                      <a:pt x="369" y="644"/>
                      <a:pt x="0" y="977"/>
                    </a:cubicBezTo>
                    <a:lnTo>
                      <a:pt x="714" y="1894"/>
                    </a:lnTo>
                    <a:lnTo>
                      <a:pt x="1798" y="941"/>
                    </a:lnTo>
                    <a:lnTo>
                      <a:pt x="10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1"/>
              <p:cNvSpPr/>
              <p:nvPr/>
            </p:nvSpPr>
            <p:spPr>
              <a:xfrm>
                <a:off x="7335399" y="775734"/>
                <a:ext cx="47690" cy="50269"/>
              </a:xfrm>
              <a:custGeom>
                <a:avLst/>
                <a:gdLst/>
                <a:ahLst/>
                <a:cxnLst/>
                <a:rect l="l" t="t" r="r" b="b"/>
                <a:pathLst>
                  <a:path w="1775" h="1871" extrusionOk="0">
                    <a:moveTo>
                      <a:pt x="1072" y="1"/>
                    </a:moveTo>
                    <a:cubicBezTo>
                      <a:pt x="715" y="322"/>
                      <a:pt x="358" y="644"/>
                      <a:pt x="1" y="977"/>
                    </a:cubicBezTo>
                    <a:lnTo>
                      <a:pt x="691" y="1870"/>
                    </a:lnTo>
                    <a:lnTo>
                      <a:pt x="1775" y="918"/>
                    </a:lnTo>
                    <a:lnTo>
                      <a:pt x="10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1"/>
              <p:cNvSpPr/>
              <p:nvPr/>
            </p:nvSpPr>
            <p:spPr>
              <a:xfrm>
                <a:off x="7045579" y="1046048"/>
                <a:ext cx="40651" cy="41295"/>
              </a:xfrm>
              <a:custGeom>
                <a:avLst/>
                <a:gdLst/>
                <a:ahLst/>
                <a:cxnLst/>
                <a:rect l="l" t="t" r="r" b="b"/>
                <a:pathLst>
                  <a:path w="1513" h="1537" extrusionOk="0">
                    <a:moveTo>
                      <a:pt x="1060" y="1"/>
                    </a:moveTo>
                    <a:lnTo>
                      <a:pt x="1" y="1001"/>
                    </a:lnTo>
                    <a:lnTo>
                      <a:pt x="417" y="1537"/>
                    </a:lnTo>
                    <a:lnTo>
                      <a:pt x="1513" y="584"/>
                    </a:lnTo>
                    <a:lnTo>
                      <a:pt x="1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1"/>
              <p:cNvSpPr/>
              <p:nvPr/>
            </p:nvSpPr>
            <p:spPr>
              <a:xfrm>
                <a:off x="7081743" y="1012141"/>
                <a:ext cx="41268" cy="42585"/>
              </a:xfrm>
              <a:custGeom>
                <a:avLst/>
                <a:gdLst/>
                <a:ahLst/>
                <a:cxnLst/>
                <a:rect l="l" t="t" r="r" b="b"/>
                <a:pathLst>
                  <a:path w="1536" h="1585" extrusionOk="0">
                    <a:moveTo>
                      <a:pt x="1048" y="1"/>
                    </a:moveTo>
                    <a:lnTo>
                      <a:pt x="0" y="1001"/>
                    </a:lnTo>
                    <a:lnTo>
                      <a:pt x="441" y="1584"/>
                    </a:lnTo>
                    <a:lnTo>
                      <a:pt x="1536" y="620"/>
                    </a:lnTo>
                    <a:lnTo>
                      <a:pt x="1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1"/>
              <p:cNvSpPr/>
              <p:nvPr/>
            </p:nvSpPr>
            <p:spPr>
              <a:xfrm>
                <a:off x="7190180" y="910098"/>
                <a:ext cx="44493" cy="46723"/>
              </a:xfrm>
              <a:custGeom>
                <a:avLst/>
                <a:gdLst/>
                <a:ahLst/>
                <a:cxnLst/>
                <a:rect l="l" t="t" r="r" b="b"/>
                <a:pathLst>
                  <a:path w="1656" h="1739" extrusionOk="0">
                    <a:moveTo>
                      <a:pt x="1060" y="1"/>
                    </a:moveTo>
                    <a:lnTo>
                      <a:pt x="0" y="1001"/>
                    </a:lnTo>
                    <a:lnTo>
                      <a:pt x="560" y="1739"/>
                    </a:lnTo>
                    <a:lnTo>
                      <a:pt x="1655" y="774"/>
                    </a:lnTo>
                    <a:lnTo>
                      <a:pt x="1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1"/>
              <p:cNvSpPr/>
              <p:nvPr/>
            </p:nvSpPr>
            <p:spPr>
              <a:xfrm>
                <a:off x="7117880" y="977912"/>
                <a:ext cx="42558" cy="44170"/>
              </a:xfrm>
              <a:custGeom>
                <a:avLst/>
                <a:gdLst/>
                <a:ahLst/>
                <a:cxnLst/>
                <a:rect l="l" t="t" r="r" b="b"/>
                <a:pathLst>
                  <a:path w="1584" h="1644" extrusionOk="0">
                    <a:moveTo>
                      <a:pt x="1060" y="1"/>
                    </a:moveTo>
                    <a:lnTo>
                      <a:pt x="0" y="1001"/>
                    </a:lnTo>
                    <a:lnTo>
                      <a:pt x="489" y="1644"/>
                    </a:lnTo>
                    <a:lnTo>
                      <a:pt x="1584" y="679"/>
                    </a:lnTo>
                    <a:lnTo>
                      <a:pt x="1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1"/>
              <p:cNvSpPr/>
              <p:nvPr/>
            </p:nvSpPr>
            <p:spPr>
              <a:xfrm>
                <a:off x="7226317" y="876514"/>
                <a:ext cx="45460" cy="47690"/>
              </a:xfrm>
              <a:custGeom>
                <a:avLst/>
                <a:gdLst/>
                <a:ahLst/>
                <a:cxnLst/>
                <a:rect l="l" t="t" r="r" b="b"/>
                <a:pathLst>
                  <a:path w="1692" h="1775" extrusionOk="0">
                    <a:moveTo>
                      <a:pt x="1060" y="0"/>
                    </a:moveTo>
                    <a:lnTo>
                      <a:pt x="1" y="989"/>
                    </a:lnTo>
                    <a:lnTo>
                      <a:pt x="596" y="1774"/>
                    </a:lnTo>
                    <a:lnTo>
                      <a:pt x="1691" y="810"/>
                    </a:lnTo>
                    <a:lnTo>
                      <a:pt x="10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1"/>
              <p:cNvSpPr/>
              <p:nvPr/>
            </p:nvSpPr>
            <p:spPr>
              <a:xfrm>
                <a:off x="7262481" y="842607"/>
                <a:ext cx="46400" cy="48979"/>
              </a:xfrm>
              <a:custGeom>
                <a:avLst/>
                <a:gdLst/>
                <a:ahLst/>
                <a:cxnLst/>
                <a:rect l="l" t="t" r="r" b="b"/>
                <a:pathLst>
                  <a:path w="1727" h="1823" extrusionOk="0">
                    <a:moveTo>
                      <a:pt x="1072" y="0"/>
                    </a:moveTo>
                    <a:lnTo>
                      <a:pt x="0" y="1000"/>
                    </a:lnTo>
                    <a:lnTo>
                      <a:pt x="631" y="1822"/>
                    </a:lnTo>
                    <a:lnTo>
                      <a:pt x="1727" y="858"/>
                    </a:lnTo>
                    <a:lnTo>
                      <a:pt x="10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1"/>
              <p:cNvSpPr/>
              <p:nvPr/>
            </p:nvSpPr>
            <p:spPr>
              <a:xfrm>
                <a:off x="7298940" y="809023"/>
                <a:ext cx="47045" cy="49920"/>
              </a:xfrm>
              <a:custGeom>
                <a:avLst/>
                <a:gdLst/>
                <a:ahLst/>
                <a:cxnLst/>
                <a:rect l="l" t="t" r="r" b="b"/>
                <a:pathLst>
                  <a:path w="1751" h="1858" extrusionOk="0">
                    <a:moveTo>
                      <a:pt x="1072" y="0"/>
                    </a:moveTo>
                    <a:lnTo>
                      <a:pt x="0" y="1000"/>
                    </a:lnTo>
                    <a:lnTo>
                      <a:pt x="655" y="1858"/>
                    </a:lnTo>
                    <a:lnTo>
                      <a:pt x="1751" y="893"/>
                    </a:lnTo>
                    <a:lnTo>
                      <a:pt x="10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1"/>
              <p:cNvSpPr/>
              <p:nvPr/>
            </p:nvSpPr>
            <p:spPr>
              <a:xfrm>
                <a:off x="7154016" y="944005"/>
                <a:ext cx="43552" cy="45460"/>
              </a:xfrm>
              <a:custGeom>
                <a:avLst/>
                <a:gdLst/>
                <a:ahLst/>
                <a:cxnLst/>
                <a:rect l="l" t="t" r="r" b="b"/>
                <a:pathLst>
                  <a:path w="1621" h="1692" extrusionOk="0">
                    <a:moveTo>
                      <a:pt x="1061" y="1"/>
                    </a:moveTo>
                    <a:lnTo>
                      <a:pt x="1" y="1001"/>
                    </a:lnTo>
                    <a:lnTo>
                      <a:pt x="525" y="1691"/>
                    </a:lnTo>
                    <a:lnTo>
                      <a:pt x="1620" y="727"/>
                    </a:lnTo>
                    <a:lnTo>
                      <a:pt x="10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1"/>
              <p:cNvSpPr/>
              <p:nvPr/>
            </p:nvSpPr>
            <p:spPr>
              <a:xfrm>
                <a:off x="7009765" y="1080277"/>
                <a:ext cx="39038" cy="39710"/>
              </a:xfrm>
              <a:custGeom>
                <a:avLst/>
                <a:gdLst/>
                <a:ahLst/>
                <a:cxnLst/>
                <a:rect l="l" t="t" r="r" b="b"/>
                <a:pathLst>
                  <a:path w="1453" h="1478" extrusionOk="0">
                    <a:moveTo>
                      <a:pt x="1060" y="1"/>
                    </a:moveTo>
                    <a:cubicBezTo>
                      <a:pt x="679" y="358"/>
                      <a:pt x="322" y="691"/>
                      <a:pt x="0" y="1001"/>
                    </a:cubicBezTo>
                    <a:lnTo>
                      <a:pt x="369" y="1477"/>
                    </a:lnTo>
                    <a:lnTo>
                      <a:pt x="1453" y="525"/>
                    </a:lnTo>
                    <a:lnTo>
                      <a:pt x="1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1"/>
              <p:cNvSpPr/>
              <p:nvPr/>
            </p:nvSpPr>
            <p:spPr>
              <a:xfrm>
                <a:off x="7482552" y="644271"/>
                <a:ext cx="49302" cy="51209"/>
              </a:xfrm>
              <a:custGeom>
                <a:avLst/>
                <a:gdLst/>
                <a:ahLst/>
                <a:cxnLst/>
                <a:rect l="l" t="t" r="r" b="b"/>
                <a:pathLst>
                  <a:path w="1835" h="1906" extrusionOk="0">
                    <a:moveTo>
                      <a:pt x="1108" y="0"/>
                    </a:moveTo>
                    <a:cubicBezTo>
                      <a:pt x="775" y="286"/>
                      <a:pt x="394" y="596"/>
                      <a:pt x="1" y="941"/>
                    </a:cubicBezTo>
                    <a:lnTo>
                      <a:pt x="739" y="1905"/>
                    </a:lnTo>
                    <a:lnTo>
                      <a:pt x="1834" y="941"/>
                    </a:lnTo>
                    <a:lnTo>
                      <a:pt x="1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1"/>
              <p:cNvSpPr/>
              <p:nvPr/>
            </p:nvSpPr>
            <p:spPr>
              <a:xfrm>
                <a:off x="7520301" y="617081"/>
                <a:ext cx="44170" cy="45782"/>
              </a:xfrm>
              <a:custGeom>
                <a:avLst/>
                <a:gdLst/>
                <a:ahLst/>
                <a:cxnLst/>
                <a:rect l="l" t="t" r="r" b="b"/>
                <a:pathLst>
                  <a:path w="1644" h="1704" extrusionOk="0">
                    <a:moveTo>
                      <a:pt x="965" y="0"/>
                    </a:moveTo>
                    <a:cubicBezTo>
                      <a:pt x="691" y="191"/>
                      <a:pt x="370" y="453"/>
                      <a:pt x="1" y="762"/>
                    </a:cubicBezTo>
                    <a:lnTo>
                      <a:pt x="715" y="1703"/>
                    </a:lnTo>
                    <a:lnTo>
                      <a:pt x="1644" y="882"/>
                    </a:lnTo>
                    <a:lnTo>
                      <a:pt x="9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1"/>
              <p:cNvSpPr/>
              <p:nvPr/>
            </p:nvSpPr>
            <p:spPr>
              <a:xfrm>
                <a:off x="7445448" y="676593"/>
                <a:ext cx="49302" cy="51505"/>
              </a:xfrm>
              <a:custGeom>
                <a:avLst/>
                <a:gdLst/>
                <a:ahLst/>
                <a:cxnLst/>
                <a:rect l="l" t="t" r="r" b="b"/>
                <a:pathLst>
                  <a:path w="1835" h="1917" extrusionOk="0">
                    <a:moveTo>
                      <a:pt x="1096" y="0"/>
                    </a:moveTo>
                    <a:cubicBezTo>
                      <a:pt x="751" y="298"/>
                      <a:pt x="381" y="619"/>
                      <a:pt x="0" y="964"/>
                    </a:cubicBezTo>
                    <a:lnTo>
                      <a:pt x="739" y="1917"/>
                    </a:lnTo>
                    <a:lnTo>
                      <a:pt x="1834" y="953"/>
                    </a:lnTo>
                    <a:lnTo>
                      <a:pt x="1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1"/>
              <p:cNvSpPr/>
              <p:nvPr/>
            </p:nvSpPr>
            <p:spPr>
              <a:xfrm>
                <a:off x="6973601" y="1114184"/>
                <a:ext cx="38098" cy="38743"/>
              </a:xfrm>
              <a:custGeom>
                <a:avLst/>
                <a:gdLst/>
                <a:ahLst/>
                <a:cxnLst/>
                <a:rect l="l" t="t" r="r" b="b"/>
                <a:pathLst>
                  <a:path w="1418" h="1442" extrusionOk="0">
                    <a:moveTo>
                      <a:pt x="1060" y="1"/>
                    </a:moveTo>
                    <a:lnTo>
                      <a:pt x="1" y="1013"/>
                    </a:lnTo>
                    <a:lnTo>
                      <a:pt x="334" y="1441"/>
                    </a:lnTo>
                    <a:lnTo>
                      <a:pt x="1418" y="477"/>
                    </a:lnTo>
                    <a:lnTo>
                      <a:pt x="1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1"/>
              <p:cNvSpPr/>
              <p:nvPr/>
            </p:nvSpPr>
            <p:spPr>
              <a:xfrm>
                <a:off x="6940662" y="1148413"/>
                <a:ext cx="34256" cy="34256"/>
              </a:xfrm>
              <a:custGeom>
                <a:avLst/>
                <a:gdLst/>
                <a:ahLst/>
                <a:cxnLst/>
                <a:rect l="l" t="t" r="r" b="b"/>
                <a:pathLst>
                  <a:path w="1275" h="1275" extrusionOk="0">
                    <a:moveTo>
                      <a:pt x="953" y="1"/>
                    </a:moveTo>
                    <a:lnTo>
                      <a:pt x="0" y="917"/>
                    </a:lnTo>
                    <a:lnTo>
                      <a:pt x="298" y="1275"/>
                    </a:lnTo>
                    <a:lnTo>
                      <a:pt x="1274" y="417"/>
                    </a:lnTo>
                    <a:lnTo>
                      <a:pt x="9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1"/>
              <p:cNvSpPr/>
              <p:nvPr/>
            </p:nvSpPr>
            <p:spPr>
              <a:xfrm>
                <a:off x="7408667" y="709210"/>
                <a:ext cx="48953" cy="51532"/>
              </a:xfrm>
              <a:custGeom>
                <a:avLst/>
                <a:gdLst/>
                <a:ahLst/>
                <a:cxnLst/>
                <a:rect l="l" t="t" r="r" b="b"/>
                <a:pathLst>
                  <a:path w="1822" h="1918" extrusionOk="0">
                    <a:moveTo>
                      <a:pt x="1072" y="0"/>
                    </a:moveTo>
                    <a:cubicBezTo>
                      <a:pt x="727" y="310"/>
                      <a:pt x="369" y="643"/>
                      <a:pt x="0" y="977"/>
                    </a:cubicBezTo>
                    <a:lnTo>
                      <a:pt x="727" y="1917"/>
                    </a:lnTo>
                    <a:lnTo>
                      <a:pt x="1822" y="965"/>
                    </a:lnTo>
                    <a:lnTo>
                      <a:pt x="10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1"/>
              <p:cNvSpPr/>
              <p:nvPr/>
            </p:nvSpPr>
            <p:spPr>
              <a:xfrm>
                <a:off x="7491822" y="902736"/>
                <a:ext cx="51854" cy="46749"/>
              </a:xfrm>
              <a:custGeom>
                <a:avLst/>
                <a:gdLst/>
                <a:ahLst/>
                <a:cxnLst/>
                <a:rect l="l" t="t" r="r" b="b"/>
                <a:pathLst>
                  <a:path w="1930" h="1740" extrusionOk="0">
                    <a:moveTo>
                      <a:pt x="1215" y="1"/>
                    </a:moveTo>
                    <a:lnTo>
                      <a:pt x="1" y="810"/>
                    </a:lnTo>
                    <a:lnTo>
                      <a:pt x="715" y="1739"/>
                    </a:lnTo>
                    <a:lnTo>
                      <a:pt x="1930" y="941"/>
                    </a:lnTo>
                    <a:lnTo>
                      <a:pt x="12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1"/>
              <p:cNvSpPr/>
              <p:nvPr/>
            </p:nvSpPr>
            <p:spPr>
              <a:xfrm>
                <a:off x="7450875" y="930249"/>
                <a:ext cx="51209" cy="45782"/>
              </a:xfrm>
              <a:custGeom>
                <a:avLst/>
                <a:gdLst/>
                <a:ahLst/>
                <a:cxnLst/>
                <a:rect l="l" t="t" r="r" b="b"/>
                <a:pathLst>
                  <a:path w="1906" h="1704" extrusionOk="0">
                    <a:moveTo>
                      <a:pt x="1203" y="1"/>
                    </a:moveTo>
                    <a:lnTo>
                      <a:pt x="1" y="810"/>
                    </a:lnTo>
                    <a:lnTo>
                      <a:pt x="680" y="1703"/>
                    </a:lnTo>
                    <a:lnTo>
                      <a:pt x="1906" y="917"/>
                    </a:lnTo>
                    <a:lnTo>
                      <a:pt x="12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1"/>
              <p:cNvSpPr/>
              <p:nvPr/>
            </p:nvSpPr>
            <p:spPr>
              <a:xfrm>
                <a:off x="7122044" y="1150670"/>
                <a:ext cx="44493" cy="36164"/>
              </a:xfrm>
              <a:custGeom>
                <a:avLst/>
                <a:gdLst/>
                <a:ahLst/>
                <a:cxnLst/>
                <a:rect l="l" t="t" r="r" b="b"/>
                <a:pathLst>
                  <a:path w="1656" h="1346" extrusionOk="0">
                    <a:moveTo>
                      <a:pt x="1215" y="0"/>
                    </a:moveTo>
                    <a:lnTo>
                      <a:pt x="0" y="810"/>
                    </a:lnTo>
                    <a:lnTo>
                      <a:pt x="417" y="1345"/>
                    </a:lnTo>
                    <a:lnTo>
                      <a:pt x="1655" y="572"/>
                    </a:lnTo>
                    <a:lnTo>
                      <a:pt x="12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1"/>
              <p:cNvSpPr/>
              <p:nvPr/>
            </p:nvSpPr>
            <p:spPr>
              <a:xfrm>
                <a:off x="7163635" y="1122835"/>
                <a:ext cx="45433" cy="37776"/>
              </a:xfrm>
              <a:custGeom>
                <a:avLst/>
                <a:gdLst/>
                <a:ahLst/>
                <a:cxnLst/>
                <a:rect l="l" t="t" r="r" b="b"/>
                <a:pathLst>
                  <a:path w="1691" h="1406" extrusionOk="0">
                    <a:moveTo>
                      <a:pt x="1203" y="0"/>
                    </a:moveTo>
                    <a:lnTo>
                      <a:pt x="0" y="810"/>
                    </a:lnTo>
                    <a:lnTo>
                      <a:pt x="441" y="1405"/>
                    </a:lnTo>
                    <a:lnTo>
                      <a:pt x="1691" y="631"/>
                    </a:lnTo>
                    <a:lnTo>
                      <a:pt x="12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1"/>
              <p:cNvSpPr/>
              <p:nvPr/>
            </p:nvSpPr>
            <p:spPr>
              <a:xfrm>
                <a:off x="7286473" y="1040620"/>
                <a:ext cx="48308" cy="41295"/>
              </a:xfrm>
              <a:custGeom>
                <a:avLst/>
                <a:gdLst/>
                <a:ahLst/>
                <a:cxnLst/>
                <a:rect l="l" t="t" r="r" b="b"/>
                <a:pathLst>
                  <a:path w="1798" h="1537" extrusionOk="0">
                    <a:moveTo>
                      <a:pt x="1203" y="0"/>
                    </a:moveTo>
                    <a:lnTo>
                      <a:pt x="0" y="810"/>
                    </a:lnTo>
                    <a:lnTo>
                      <a:pt x="560" y="1536"/>
                    </a:lnTo>
                    <a:lnTo>
                      <a:pt x="1798" y="762"/>
                    </a:lnTo>
                    <a:lnTo>
                      <a:pt x="12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1"/>
              <p:cNvSpPr/>
              <p:nvPr/>
            </p:nvSpPr>
            <p:spPr>
              <a:xfrm>
                <a:off x="7204259" y="1095645"/>
                <a:ext cx="46400" cy="38716"/>
              </a:xfrm>
              <a:custGeom>
                <a:avLst/>
                <a:gdLst/>
                <a:ahLst/>
                <a:cxnLst/>
                <a:rect l="l" t="t" r="r" b="b"/>
                <a:pathLst>
                  <a:path w="1727" h="1441" extrusionOk="0">
                    <a:moveTo>
                      <a:pt x="1203" y="0"/>
                    </a:moveTo>
                    <a:lnTo>
                      <a:pt x="0" y="810"/>
                    </a:lnTo>
                    <a:lnTo>
                      <a:pt x="488" y="1441"/>
                    </a:lnTo>
                    <a:lnTo>
                      <a:pt x="1727" y="679"/>
                    </a:lnTo>
                    <a:lnTo>
                      <a:pt x="12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1"/>
              <p:cNvSpPr/>
              <p:nvPr/>
            </p:nvSpPr>
            <p:spPr>
              <a:xfrm>
                <a:off x="7327715" y="1013108"/>
                <a:ext cx="49302" cy="42558"/>
              </a:xfrm>
              <a:custGeom>
                <a:avLst/>
                <a:gdLst/>
                <a:ahLst/>
                <a:cxnLst/>
                <a:rect l="l" t="t" r="r" b="b"/>
                <a:pathLst>
                  <a:path w="1835" h="1584" extrusionOk="0">
                    <a:moveTo>
                      <a:pt x="1204" y="0"/>
                    </a:moveTo>
                    <a:lnTo>
                      <a:pt x="1" y="810"/>
                    </a:lnTo>
                    <a:lnTo>
                      <a:pt x="596" y="1584"/>
                    </a:lnTo>
                    <a:lnTo>
                      <a:pt x="1835" y="810"/>
                    </a:lnTo>
                    <a:lnTo>
                      <a:pt x="12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1"/>
              <p:cNvSpPr/>
              <p:nvPr/>
            </p:nvSpPr>
            <p:spPr>
              <a:xfrm>
                <a:off x="7368661" y="985273"/>
                <a:ext cx="49947" cy="43848"/>
              </a:xfrm>
              <a:custGeom>
                <a:avLst/>
                <a:gdLst/>
                <a:ahLst/>
                <a:cxnLst/>
                <a:rect l="l" t="t" r="r" b="b"/>
                <a:pathLst>
                  <a:path w="1859" h="1632" extrusionOk="0">
                    <a:moveTo>
                      <a:pt x="1204" y="1"/>
                    </a:moveTo>
                    <a:lnTo>
                      <a:pt x="1" y="810"/>
                    </a:lnTo>
                    <a:lnTo>
                      <a:pt x="632" y="1632"/>
                    </a:lnTo>
                    <a:lnTo>
                      <a:pt x="1858" y="858"/>
                    </a:lnTo>
                    <a:lnTo>
                      <a:pt x="12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1"/>
              <p:cNvSpPr/>
              <p:nvPr/>
            </p:nvSpPr>
            <p:spPr>
              <a:xfrm>
                <a:off x="7409607" y="957761"/>
                <a:ext cx="50914" cy="45137"/>
              </a:xfrm>
              <a:custGeom>
                <a:avLst/>
                <a:gdLst/>
                <a:ahLst/>
                <a:cxnLst/>
                <a:rect l="l" t="t" r="r" b="b"/>
                <a:pathLst>
                  <a:path w="1895" h="1680" extrusionOk="0">
                    <a:moveTo>
                      <a:pt x="1204" y="1"/>
                    </a:moveTo>
                    <a:lnTo>
                      <a:pt x="1" y="810"/>
                    </a:lnTo>
                    <a:lnTo>
                      <a:pt x="668" y="1679"/>
                    </a:lnTo>
                    <a:lnTo>
                      <a:pt x="1894" y="894"/>
                    </a:lnTo>
                    <a:lnTo>
                      <a:pt x="12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1"/>
              <p:cNvSpPr/>
              <p:nvPr/>
            </p:nvSpPr>
            <p:spPr>
              <a:xfrm>
                <a:off x="7245205" y="1068133"/>
                <a:ext cx="47367" cy="40006"/>
              </a:xfrm>
              <a:custGeom>
                <a:avLst/>
                <a:gdLst/>
                <a:ahLst/>
                <a:cxnLst/>
                <a:rect l="l" t="t" r="r" b="b"/>
                <a:pathLst>
                  <a:path w="1763" h="1489" extrusionOk="0">
                    <a:moveTo>
                      <a:pt x="1215" y="0"/>
                    </a:moveTo>
                    <a:lnTo>
                      <a:pt x="0" y="810"/>
                    </a:lnTo>
                    <a:lnTo>
                      <a:pt x="536" y="1489"/>
                    </a:lnTo>
                    <a:lnTo>
                      <a:pt x="1762" y="727"/>
                    </a:lnTo>
                    <a:lnTo>
                      <a:pt x="12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1"/>
              <p:cNvSpPr/>
              <p:nvPr/>
            </p:nvSpPr>
            <p:spPr>
              <a:xfrm>
                <a:off x="7081098" y="1178155"/>
                <a:ext cx="43203" cy="34578"/>
              </a:xfrm>
              <a:custGeom>
                <a:avLst/>
                <a:gdLst/>
                <a:ahLst/>
                <a:cxnLst/>
                <a:rect l="l" t="t" r="r" b="b"/>
                <a:pathLst>
                  <a:path w="1608" h="1287" extrusionOk="0">
                    <a:moveTo>
                      <a:pt x="1203" y="1"/>
                    </a:moveTo>
                    <a:lnTo>
                      <a:pt x="0" y="811"/>
                    </a:lnTo>
                    <a:lnTo>
                      <a:pt x="369" y="1287"/>
                    </a:lnTo>
                    <a:lnTo>
                      <a:pt x="1608" y="525"/>
                    </a:lnTo>
                    <a:lnTo>
                      <a:pt x="12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1"/>
              <p:cNvSpPr/>
              <p:nvPr/>
            </p:nvSpPr>
            <p:spPr>
              <a:xfrm>
                <a:off x="7614982" y="820199"/>
                <a:ext cx="51854" cy="47690"/>
              </a:xfrm>
              <a:custGeom>
                <a:avLst/>
                <a:gdLst/>
                <a:ahLst/>
                <a:cxnLst/>
                <a:rect l="l" t="t" r="r" b="b"/>
                <a:pathLst>
                  <a:path w="1930" h="1775" extrusionOk="0">
                    <a:moveTo>
                      <a:pt x="1203" y="1"/>
                    </a:moveTo>
                    <a:lnTo>
                      <a:pt x="1" y="811"/>
                    </a:lnTo>
                    <a:lnTo>
                      <a:pt x="739" y="1775"/>
                    </a:lnTo>
                    <a:cubicBezTo>
                      <a:pt x="1180" y="1477"/>
                      <a:pt x="1584" y="1203"/>
                      <a:pt x="1930" y="942"/>
                    </a:cubicBezTo>
                    <a:lnTo>
                      <a:pt x="12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1"/>
              <p:cNvSpPr/>
              <p:nvPr/>
            </p:nvSpPr>
            <p:spPr>
              <a:xfrm>
                <a:off x="7656251" y="795911"/>
                <a:ext cx="45782" cy="43525"/>
              </a:xfrm>
              <a:custGeom>
                <a:avLst/>
                <a:gdLst/>
                <a:ahLst/>
                <a:cxnLst/>
                <a:rect l="l" t="t" r="r" b="b"/>
                <a:pathLst>
                  <a:path w="1704" h="1620" extrusionOk="0">
                    <a:moveTo>
                      <a:pt x="1025" y="0"/>
                    </a:moveTo>
                    <a:lnTo>
                      <a:pt x="1" y="691"/>
                    </a:lnTo>
                    <a:lnTo>
                      <a:pt x="715" y="1619"/>
                    </a:lnTo>
                    <a:cubicBezTo>
                      <a:pt x="1108" y="1334"/>
                      <a:pt x="1453" y="1095"/>
                      <a:pt x="1703" y="893"/>
                    </a:cubicBezTo>
                    <a:lnTo>
                      <a:pt x="10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1"/>
              <p:cNvSpPr/>
              <p:nvPr/>
            </p:nvSpPr>
            <p:spPr>
              <a:xfrm>
                <a:off x="7573714" y="847712"/>
                <a:ext cx="52499" cy="47690"/>
              </a:xfrm>
              <a:custGeom>
                <a:avLst/>
                <a:gdLst/>
                <a:ahLst/>
                <a:cxnLst/>
                <a:rect l="l" t="t" r="r" b="b"/>
                <a:pathLst>
                  <a:path w="1954" h="1775" extrusionOk="0">
                    <a:moveTo>
                      <a:pt x="1215" y="1"/>
                    </a:moveTo>
                    <a:lnTo>
                      <a:pt x="1" y="810"/>
                    </a:lnTo>
                    <a:lnTo>
                      <a:pt x="751" y="1775"/>
                    </a:lnTo>
                    <a:cubicBezTo>
                      <a:pt x="1180" y="1489"/>
                      <a:pt x="1584" y="1215"/>
                      <a:pt x="1954" y="965"/>
                    </a:cubicBezTo>
                    <a:lnTo>
                      <a:pt x="12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1"/>
              <p:cNvSpPr/>
              <p:nvPr/>
            </p:nvSpPr>
            <p:spPr>
              <a:xfrm>
                <a:off x="7039830" y="1205667"/>
                <a:ext cx="42236" cy="33316"/>
              </a:xfrm>
              <a:custGeom>
                <a:avLst/>
                <a:gdLst/>
                <a:ahLst/>
                <a:cxnLst/>
                <a:rect l="l" t="t" r="r" b="b"/>
                <a:pathLst>
                  <a:path w="1572" h="1240" extrusionOk="0">
                    <a:moveTo>
                      <a:pt x="1215" y="1"/>
                    </a:moveTo>
                    <a:lnTo>
                      <a:pt x="0" y="811"/>
                    </a:lnTo>
                    <a:lnTo>
                      <a:pt x="334" y="1239"/>
                    </a:lnTo>
                    <a:lnTo>
                      <a:pt x="1572" y="465"/>
                    </a:lnTo>
                    <a:lnTo>
                      <a:pt x="12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1"/>
              <p:cNvSpPr/>
              <p:nvPr/>
            </p:nvSpPr>
            <p:spPr>
              <a:xfrm>
                <a:off x="7002403" y="1233180"/>
                <a:ext cx="37453" cy="29474"/>
              </a:xfrm>
              <a:custGeom>
                <a:avLst/>
                <a:gdLst/>
                <a:ahLst/>
                <a:cxnLst/>
                <a:rect l="l" t="t" r="r" b="b"/>
                <a:pathLst>
                  <a:path w="1394" h="1097" extrusionOk="0">
                    <a:moveTo>
                      <a:pt x="1072" y="1"/>
                    </a:moveTo>
                    <a:lnTo>
                      <a:pt x="0" y="727"/>
                    </a:lnTo>
                    <a:lnTo>
                      <a:pt x="274" y="1096"/>
                    </a:lnTo>
                    <a:lnTo>
                      <a:pt x="1393" y="418"/>
                    </a:lnTo>
                    <a:lnTo>
                      <a:pt x="10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1"/>
              <p:cNvSpPr/>
              <p:nvPr/>
            </p:nvSpPr>
            <p:spPr>
              <a:xfrm>
                <a:off x="7533090" y="875224"/>
                <a:ext cx="52177" cy="47367"/>
              </a:xfrm>
              <a:custGeom>
                <a:avLst/>
                <a:gdLst/>
                <a:ahLst/>
                <a:cxnLst/>
                <a:rect l="l" t="t" r="r" b="b"/>
                <a:pathLst>
                  <a:path w="1942" h="1763" extrusionOk="0">
                    <a:moveTo>
                      <a:pt x="1203" y="1"/>
                    </a:moveTo>
                    <a:lnTo>
                      <a:pt x="1" y="810"/>
                    </a:lnTo>
                    <a:lnTo>
                      <a:pt x="727" y="1763"/>
                    </a:lnTo>
                    <a:cubicBezTo>
                      <a:pt x="1144" y="1489"/>
                      <a:pt x="1549" y="1215"/>
                      <a:pt x="1942" y="965"/>
                    </a:cubicBezTo>
                    <a:lnTo>
                      <a:pt x="12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71"/>
        <p:cNvGrpSpPr/>
        <p:nvPr/>
      </p:nvGrpSpPr>
      <p:grpSpPr>
        <a:xfrm>
          <a:off x="0" y="0"/>
          <a:ext cx="0" cy="0"/>
          <a:chOff x="0" y="0"/>
          <a:chExt cx="0" cy="0"/>
        </a:xfrm>
      </p:grpSpPr>
      <p:sp>
        <p:nvSpPr>
          <p:cNvPr id="2572" name="Google Shape;2572;p88"/>
          <p:cNvSpPr txBox="1">
            <a:spLocks noGrp="1"/>
          </p:cNvSpPr>
          <p:nvPr>
            <p:ph type="title"/>
          </p:nvPr>
        </p:nvSpPr>
        <p:spPr>
          <a:xfrm>
            <a:off x="2688300" y="364275"/>
            <a:ext cx="3767400" cy="59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3100"/>
          </a:p>
          <a:p>
            <a:pPr marL="0" lvl="0" indent="0" algn="ctr" rtl="0">
              <a:spcBef>
                <a:spcPts val="0"/>
              </a:spcBef>
              <a:spcAft>
                <a:spcPts val="0"/>
              </a:spcAft>
              <a:buNone/>
            </a:pPr>
            <a:r>
              <a:rPr lang="en" sz="3000">
                <a:solidFill>
                  <a:schemeClr val="accent2"/>
                </a:solidFill>
              </a:rPr>
              <a:t>I</a:t>
            </a:r>
            <a:r>
              <a:rPr lang="en" sz="3000"/>
              <a:t>MPRESSIONS </a:t>
            </a:r>
            <a:r>
              <a:rPr lang="en" sz="3000">
                <a:solidFill>
                  <a:schemeClr val="accent2"/>
                </a:solidFill>
              </a:rPr>
              <a:t>A</a:t>
            </a:r>
            <a:r>
              <a:rPr lang="en" sz="3000"/>
              <a:t>FTER </a:t>
            </a:r>
            <a:r>
              <a:rPr lang="en" sz="3000">
                <a:solidFill>
                  <a:schemeClr val="accent2"/>
                </a:solidFill>
              </a:rPr>
              <a:t>P</a:t>
            </a:r>
            <a:r>
              <a:rPr lang="en" sz="3000"/>
              <a:t>ROJECT</a:t>
            </a:r>
            <a:endParaRPr sz="3000"/>
          </a:p>
          <a:p>
            <a:pPr marL="0" lvl="0" indent="0" algn="ctr" rtl="0">
              <a:spcBef>
                <a:spcPts val="0"/>
              </a:spcBef>
              <a:spcAft>
                <a:spcPts val="0"/>
              </a:spcAft>
              <a:buNone/>
            </a:pPr>
            <a:endParaRPr sz="2000"/>
          </a:p>
        </p:txBody>
      </p:sp>
      <p:sp>
        <p:nvSpPr>
          <p:cNvPr id="2573" name="Google Shape;2573;p88"/>
          <p:cNvSpPr txBox="1"/>
          <p:nvPr/>
        </p:nvSpPr>
        <p:spPr>
          <a:xfrm>
            <a:off x="637000" y="1496975"/>
            <a:ext cx="8299500" cy="278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Do Hyeon"/>
                <a:ea typeface="Do Hyeon"/>
                <a:cs typeface="Do Hyeon"/>
                <a:sym typeface="Do Hyeon"/>
              </a:rPr>
              <a:t>👉 </a:t>
            </a:r>
            <a:r>
              <a:rPr lang="en" sz="1700">
                <a:solidFill>
                  <a:schemeClr val="dk1"/>
                </a:solidFill>
                <a:latin typeface="Do Hyeon"/>
                <a:ea typeface="Do Hyeon"/>
                <a:cs typeface="Do Hyeon"/>
                <a:sym typeface="Do Hyeon"/>
              </a:rPr>
              <a:t>비슷한 데이터베이스를 가진 서울시의 </a:t>
            </a:r>
            <a:r>
              <a:rPr lang="en" sz="1700">
                <a:solidFill>
                  <a:schemeClr val="accent6"/>
                </a:solidFill>
                <a:latin typeface="Do Hyeon"/>
                <a:ea typeface="Do Hyeon"/>
                <a:cs typeface="Do Hyeon"/>
                <a:sym typeface="Do Hyeon"/>
              </a:rPr>
              <a:t>‘우리마을가게 상권분석 서비스’</a:t>
            </a:r>
            <a:r>
              <a:rPr lang="en" sz="1700">
                <a:solidFill>
                  <a:schemeClr val="dk1"/>
                </a:solidFill>
                <a:latin typeface="Do Hyeon"/>
                <a:ea typeface="Do Hyeon"/>
                <a:cs typeface="Do Hyeon"/>
                <a:sym typeface="Do Hyeon"/>
              </a:rPr>
              <a:t> 와의 </a:t>
            </a:r>
            <a:r>
              <a:rPr lang="en" sz="1700">
                <a:solidFill>
                  <a:schemeClr val="accent6"/>
                </a:solidFill>
                <a:latin typeface="Do Hyeon"/>
                <a:ea typeface="Do Hyeon"/>
                <a:cs typeface="Do Hyeon"/>
                <a:sym typeface="Do Hyeon"/>
              </a:rPr>
              <a:t>차별성</a:t>
            </a:r>
            <a:r>
              <a:rPr lang="en" sz="1700">
                <a:solidFill>
                  <a:schemeClr val="dk1"/>
                </a:solidFill>
                <a:latin typeface="Do Hyeon"/>
                <a:ea typeface="Do Hyeon"/>
                <a:cs typeface="Do Hyeon"/>
                <a:sym typeface="Do Hyeon"/>
              </a:rPr>
              <a:t> 모색 필요</a:t>
            </a:r>
            <a:endParaRPr sz="1700">
              <a:solidFill>
                <a:schemeClr val="dk1"/>
              </a:solidFill>
              <a:latin typeface="Do Hyeon"/>
              <a:ea typeface="Do Hyeon"/>
              <a:cs typeface="Do Hyeon"/>
              <a:sym typeface="Do Hyeon"/>
            </a:endParaRPr>
          </a:p>
          <a:p>
            <a:pPr marL="0" lvl="0" indent="0" algn="l" rtl="0">
              <a:spcBef>
                <a:spcPts val="0"/>
              </a:spcBef>
              <a:spcAft>
                <a:spcPts val="0"/>
              </a:spcAft>
              <a:buNone/>
            </a:pPr>
            <a:endParaRPr sz="1700">
              <a:solidFill>
                <a:schemeClr val="dk1"/>
              </a:solidFill>
              <a:latin typeface="Do Hyeon"/>
              <a:ea typeface="Do Hyeon"/>
              <a:cs typeface="Do Hyeon"/>
              <a:sym typeface="Do Hyeon"/>
            </a:endParaRPr>
          </a:p>
          <a:p>
            <a:pPr marL="0" lvl="0" indent="0" algn="l" rtl="0">
              <a:spcBef>
                <a:spcPts val="0"/>
              </a:spcBef>
              <a:spcAft>
                <a:spcPts val="0"/>
              </a:spcAft>
              <a:buNone/>
            </a:pPr>
            <a:r>
              <a:rPr lang="en" sz="1700">
                <a:latin typeface="Do Hyeon"/>
                <a:ea typeface="Do Hyeon"/>
                <a:cs typeface="Do Hyeon"/>
                <a:sym typeface="Do Hyeon"/>
              </a:rPr>
              <a:t>👉 </a:t>
            </a:r>
            <a:r>
              <a:rPr lang="en" sz="1700">
                <a:solidFill>
                  <a:schemeClr val="accent6"/>
                </a:solidFill>
                <a:latin typeface="Do Hyeon"/>
                <a:ea typeface="Do Hyeon"/>
                <a:cs typeface="Do Hyeon"/>
                <a:sym typeface="Do Hyeon"/>
              </a:rPr>
              <a:t>SNS</a:t>
            </a:r>
            <a:r>
              <a:rPr lang="en" sz="1700">
                <a:solidFill>
                  <a:schemeClr val="dk1"/>
                </a:solidFill>
                <a:latin typeface="Do Hyeon"/>
                <a:ea typeface="Do Hyeon"/>
                <a:cs typeface="Do Hyeon"/>
                <a:sym typeface="Do Hyeon"/>
              </a:rPr>
              <a:t>(인스타그램, 트위터, 네이버 블로그 등)의 동적 크롤링을 통해 </a:t>
            </a:r>
            <a:r>
              <a:rPr lang="en" sz="1700">
                <a:solidFill>
                  <a:schemeClr val="accent6"/>
                </a:solidFill>
                <a:latin typeface="Do Hyeon"/>
                <a:ea typeface="Do Hyeon"/>
                <a:cs typeface="Do Hyeon"/>
                <a:sym typeface="Do Hyeon"/>
              </a:rPr>
              <a:t>실시간 맛집 트렌드 데이터 추가</a:t>
            </a:r>
            <a:endParaRPr sz="1700">
              <a:solidFill>
                <a:schemeClr val="accent6"/>
              </a:solidFill>
              <a:latin typeface="Do Hyeon"/>
              <a:ea typeface="Do Hyeon"/>
              <a:cs typeface="Do Hyeon"/>
              <a:sym typeface="Do Hyeon"/>
            </a:endParaRPr>
          </a:p>
          <a:p>
            <a:pPr marL="0" lvl="0" indent="0" algn="l" rtl="0">
              <a:spcBef>
                <a:spcPts val="0"/>
              </a:spcBef>
              <a:spcAft>
                <a:spcPts val="0"/>
              </a:spcAft>
              <a:buNone/>
            </a:pPr>
            <a:endParaRPr sz="1700">
              <a:solidFill>
                <a:schemeClr val="dk1"/>
              </a:solidFill>
              <a:latin typeface="Do Hyeon"/>
              <a:ea typeface="Do Hyeon"/>
              <a:cs typeface="Do Hyeon"/>
              <a:sym typeface="Do Hyeon"/>
            </a:endParaRPr>
          </a:p>
          <a:p>
            <a:pPr marL="0" lvl="0" indent="0" algn="l" rtl="0">
              <a:spcBef>
                <a:spcPts val="0"/>
              </a:spcBef>
              <a:spcAft>
                <a:spcPts val="0"/>
              </a:spcAft>
              <a:buNone/>
            </a:pPr>
            <a:r>
              <a:rPr lang="en" sz="1700">
                <a:latin typeface="Do Hyeon"/>
                <a:ea typeface="Do Hyeon"/>
                <a:cs typeface="Do Hyeon"/>
                <a:sym typeface="Do Hyeon"/>
              </a:rPr>
              <a:t>👉 </a:t>
            </a:r>
            <a:r>
              <a:rPr lang="en" sz="1700">
                <a:solidFill>
                  <a:schemeClr val="dk2"/>
                </a:solidFill>
                <a:latin typeface="Do Hyeon"/>
                <a:ea typeface="Do Hyeon"/>
                <a:cs typeface="Do Hyeon"/>
                <a:sym typeface="Do Hyeon"/>
              </a:rPr>
              <a:t>Django(장고)를 통한 </a:t>
            </a:r>
            <a:r>
              <a:rPr lang="en" sz="1700">
                <a:solidFill>
                  <a:schemeClr val="accent6"/>
                </a:solidFill>
                <a:latin typeface="Do Hyeon"/>
                <a:ea typeface="Do Hyeon"/>
                <a:cs typeface="Do Hyeon"/>
                <a:sym typeface="Do Hyeon"/>
              </a:rPr>
              <a:t>웹서비스 구현</a:t>
            </a:r>
            <a:r>
              <a:rPr lang="en" sz="1700">
                <a:solidFill>
                  <a:schemeClr val="dk2"/>
                </a:solidFill>
                <a:latin typeface="Do Hyeon"/>
                <a:ea typeface="Do Hyeon"/>
                <a:cs typeface="Do Hyeon"/>
                <a:sym typeface="Do Hyeon"/>
              </a:rPr>
              <a:t> </a:t>
            </a:r>
            <a:endParaRPr sz="1700">
              <a:solidFill>
                <a:srgbClr val="FF9900"/>
              </a:solidFill>
              <a:latin typeface="Do Hyeon"/>
              <a:ea typeface="Do Hyeon"/>
              <a:cs typeface="Do Hyeon"/>
              <a:sym typeface="Do Hyeon"/>
            </a:endParaRPr>
          </a:p>
          <a:p>
            <a:pPr marL="0" lvl="0" indent="0" algn="l" rtl="0">
              <a:spcBef>
                <a:spcPts val="0"/>
              </a:spcBef>
              <a:spcAft>
                <a:spcPts val="0"/>
              </a:spcAft>
              <a:buNone/>
            </a:pPr>
            <a:endParaRPr sz="1700">
              <a:solidFill>
                <a:srgbClr val="FF9900"/>
              </a:solidFill>
              <a:latin typeface="Do Hyeon"/>
              <a:ea typeface="Do Hyeon"/>
              <a:cs typeface="Do Hyeon"/>
              <a:sym typeface="Do Hyeon"/>
            </a:endParaRPr>
          </a:p>
          <a:p>
            <a:pPr marL="0" lvl="0" indent="0" algn="l" rtl="0">
              <a:spcBef>
                <a:spcPts val="0"/>
              </a:spcBef>
              <a:spcAft>
                <a:spcPts val="0"/>
              </a:spcAft>
              <a:buNone/>
            </a:pPr>
            <a:r>
              <a:rPr lang="en" sz="1700">
                <a:latin typeface="Do Hyeon"/>
                <a:ea typeface="Do Hyeon"/>
                <a:cs typeface="Do Hyeon"/>
                <a:sym typeface="Do Hyeon"/>
              </a:rPr>
              <a:t>👉 </a:t>
            </a:r>
            <a:r>
              <a:rPr lang="en" sz="1700">
                <a:solidFill>
                  <a:schemeClr val="dk2"/>
                </a:solidFill>
                <a:latin typeface="Do Hyeon"/>
                <a:ea typeface="Do Hyeon"/>
                <a:cs typeface="Do Hyeon"/>
                <a:sym typeface="Do Hyeon"/>
              </a:rPr>
              <a:t>임대료와 추정매출 데이터가 상권 기준 → 데이터간 </a:t>
            </a:r>
            <a:r>
              <a:rPr lang="en" sz="1700">
                <a:solidFill>
                  <a:schemeClr val="accent6"/>
                </a:solidFill>
                <a:latin typeface="Do Hyeon"/>
                <a:ea typeface="Do Hyeon"/>
                <a:cs typeface="Do Hyeon"/>
                <a:sym typeface="Do Hyeon"/>
              </a:rPr>
              <a:t>표본의 통일성 부족</a:t>
            </a:r>
            <a:endParaRPr sz="1700">
              <a:solidFill>
                <a:schemeClr val="accent6"/>
              </a:solidFill>
              <a:latin typeface="Do Hyeon"/>
              <a:ea typeface="Do Hyeon"/>
              <a:cs typeface="Do Hyeon"/>
              <a:sym typeface="Do Hyeon"/>
            </a:endParaRPr>
          </a:p>
          <a:p>
            <a:pPr marL="0" lvl="0" indent="0" algn="l" rtl="0">
              <a:spcBef>
                <a:spcPts val="0"/>
              </a:spcBef>
              <a:spcAft>
                <a:spcPts val="0"/>
              </a:spcAft>
              <a:buNone/>
            </a:pPr>
            <a:endParaRPr sz="1700">
              <a:solidFill>
                <a:schemeClr val="dk2"/>
              </a:solidFill>
              <a:latin typeface="Do Hyeon"/>
              <a:ea typeface="Do Hyeon"/>
              <a:cs typeface="Do Hyeon"/>
              <a:sym typeface="Do Hyeon"/>
            </a:endParaRPr>
          </a:p>
          <a:p>
            <a:pPr marL="0" lvl="0" indent="0" algn="l" rtl="0">
              <a:spcBef>
                <a:spcPts val="0"/>
              </a:spcBef>
              <a:spcAft>
                <a:spcPts val="0"/>
              </a:spcAft>
              <a:buNone/>
            </a:pPr>
            <a:r>
              <a:rPr lang="en" sz="1700">
                <a:latin typeface="Do Hyeon"/>
                <a:ea typeface="Do Hyeon"/>
                <a:cs typeface="Do Hyeon"/>
                <a:sym typeface="Do Hyeon"/>
              </a:rPr>
              <a:t>👉 </a:t>
            </a:r>
            <a:r>
              <a:rPr lang="en" sz="1700">
                <a:solidFill>
                  <a:schemeClr val="dk1"/>
                </a:solidFill>
                <a:latin typeface="Do Hyeon"/>
                <a:ea typeface="Do Hyeon"/>
                <a:cs typeface="Do Hyeon"/>
                <a:sym typeface="Do Hyeon"/>
              </a:rPr>
              <a:t>동별 DB가 아닌 </a:t>
            </a:r>
            <a:r>
              <a:rPr lang="en" sz="1700">
                <a:solidFill>
                  <a:schemeClr val="accent6"/>
                </a:solidFill>
                <a:latin typeface="Do Hyeon"/>
                <a:ea typeface="Do Hyeon"/>
                <a:cs typeface="Do Hyeon"/>
                <a:sym typeface="Do Hyeon"/>
              </a:rPr>
              <a:t>구별 DB</a:t>
            </a:r>
            <a:r>
              <a:rPr lang="en" sz="1700">
                <a:solidFill>
                  <a:schemeClr val="dk1"/>
                </a:solidFill>
                <a:latin typeface="Do Hyeon"/>
                <a:ea typeface="Do Hyeon"/>
                <a:cs typeface="Do Hyeon"/>
                <a:sym typeface="Do Hyeon"/>
              </a:rPr>
              <a:t> 구축으로 창업 지역 추천시 </a:t>
            </a:r>
            <a:r>
              <a:rPr lang="en" sz="1700">
                <a:solidFill>
                  <a:schemeClr val="accent6"/>
                </a:solidFill>
                <a:latin typeface="Do Hyeon"/>
                <a:ea typeface="Do Hyeon"/>
                <a:cs typeface="Do Hyeon"/>
                <a:sym typeface="Do Hyeon"/>
              </a:rPr>
              <a:t>세부적인 장소 선정의 한계</a:t>
            </a:r>
            <a:r>
              <a:rPr lang="en" sz="1700">
                <a:solidFill>
                  <a:schemeClr val="dk1"/>
                </a:solidFill>
                <a:latin typeface="Do Hyeon"/>
                <a:ea typeface="Do Hyeon"/>
                <a:cs typeface="Do Hyeon"/>
                <a:sym typeface="Do Hyeon"/>
              </a:rPr>
              <a:t> </a:t>
            </a:r>
            <a:endParaRPr sz="1700">
              <a:solidFill>
                <a:schemeClr val="accent2"/>
              </a:solidFill>
              <a:latin typeface="Do Hyeon"/>
              <a:ea typeface="Do Hyeon"/>
              <a:cs typeface="Do Hyeon"/>
              <a:sym typeface="Do Hyeon"/>
            </a:endParaRPr>
          </a:p>
          <a:p>
            <a:pPr marL="0" lvl="0" indent="0" algn="l" rtl="0">
              <a:spcBef>
                <a:spcPts val="0"/>
              </a:spcBef>
              <a:spcAft>
                <a:spcPts val="0"/>
              </a:spcAft>
              <a:buNone/>
            </a:pPr>
            <a:endParaRPr sz="1600">
              <a:solidFill>
                <a:schemeClr val="accent1"/>
              </a:solidFill>
              <a:latin typeface="Do Hyeon"/>
              <a:ea typeface="Do Hyeon"/>
              <a:cs typeface="Do Hyeon"/>
              <a:sym typeface="Do Hyeo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20"/>
        <p:cNvGrpSpPr/>
        <p:nvPr/>
      </p:nvGrpSpPr>
      <p:grpSpPr>
        <a:xfrm>
          <a:off x="0" y="0"/>
          <a:ext cx="0" cy="0"/>
          <a:chOff x="0" y="0"/>
          <a:chExt cx="0" cy="0"/>
        </a:xfrm>
      </p:grpSpPr>
      <p:sp>
        <p:nvSpPr>
          <p:cNvPr id="2521" name="Google Shape;2521;p87"/>
          <p:cNvSpPr txBox="1">
            <a:spLocks noGrp="1"/>
          </p:cNvSpPr>
          <p:nvPr>
            <p:ph type="title"/>
          </p:nvPr>
        </p:nvSpPr>
        <p:spPr>
          <a:xfrm>
            <a:off x="1398900" y="2581350"/>
            <a:ext cx="6123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KR" altLang="en-US" dirty="0" err="1">
                <a:solidFill>
                  <a:schemeClr val="accent1"/>
                </a:solidFill>
                <a:latin typeface="Do Hyeon"/>
                <a:ea typeface="Do Hyeon"/>
                <a:cs typeface="Do Hyeon"/>
                <a:sym typeface="Do Hyeon"/>
              </a:rPr>
              <a:t>느낀점</a:t>
            </a:r>
            <a:endParaRPr dirty="0">
              <a:solidFill>
                <a:schemeClr val="accent1"/>
              </a:solidFill>
              <a:latin typeface="Do Hyeon"/>
              <a:ea typeface="Do Hyeon"/>
              <a:cs typeface="Do Hyeon"/>
              <a:sym typeface="Do Hyeon"/>
            </a:endParaRPr>
          </a:p>
        </p:txBody>
      </p:sp>
      <p:sp>
        <p:nvSpPr>
          <p:cNvPr id="2522" name="Google Shape;2522;p87"/>
          <p:cNvSpPr txBox="1">
            <a:spLocks noGrp="1"/>
          </p:cNvSpPr>
          <p:nvPr>
            <p:ph type="title" idx="2"/>
          </p:nvPr>
        </p:nvSpPr>
        <p:spPr>
          <a:xfrm>
            <a:off x="1398900" y="1088923"/>
            <a:ext cx="2467800" cy="154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grpSp>
        <p:nvGrpSpPr>
          <p:cNvPr id="2523" name="Google Shape;2523;p87"/>
          <p:cNvGrpSpPr/>
          <p:nvPr/>
        </p:nvGrpSpPr>
        <p:grpSpPr>
          <a:xfrm>
            <a:off x="6571825" y="455097"/>
            <a:ext cx="1312209" cy="1270161"/>
            <a:chOff x="6571825" y="455097"/>
            <a:chExt cx="1312209" cy="1270161"/>
          </a:xfrm>
        </p:grpSpPr>
        <p:sp>
          <p:nvSpPr>
            <p:cNvPr id="2524" name="Google Shape;2524;p87"/>
            <p:cNvSpPr/>
            <p:nvPr/>
          </p:nvSpPr>
          <p:spPr>
            <a:xfrm>
              <a:off x="6638375" y="455097"/>
              <a:ext cx="784719" cy="484770"/>
            </a:xfrm>
            <a:custGeom>
              <a:avLst/>
              <a:gdLst/>
              <a:ahLst/>
              <a:cxnLst/>
              <a:rect l="l" t="t" r="r" b="b"/>
              <a:pathLst>
                <a:path w="29207" h="18043" extrusionOk="0">
                  <a:moveTo>
                    <a:pt x="2471" y="0"/>
                  </a:moveTo>
                  <a:cubicBezTo>
                    <a:pt x="2390" y="0"/>
                    <a:pt x="2310" y="22"/>
                    <a:pt x="2238" y="64"/>
                  </a:cubicBezTo>
                  <a:lnTo>
                    <a:pt x="298" y="1255"/>
                  </a:lnTo>
                  <a:cubicBezTo>
                    <a:pt x="24" y="1422"/>
                    <a:pt x="0" y="1815"/>
                    <a:pt x="262" y="2017"/>
                  </a:cubicBezTo>
                  <a:lnTo>
                    <a:pt x="20074" y="18043"/>
                  </a:lnTo>
                  <a:lnTo>
                    <a:pt x="29206" y="9792"/>
                  </a:lnTo>
                  <a:lnTo>
                    <a:pt x="2631" y="29"/>
                  </a:lnTo>
                  <a:cubicBezTo>
                    <a:pt x="2579" y="10"/>
                    <a:pt x="2525" y="0"/>
                    <a:pt x="2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7"/>
            <p:cNvSpPr/>
            <p:nvPr/>
          </p:nvSpPr>
          <p:spPr>
            <a:xfrm>
              <a:off x="7295743" y="912328"/>
              <a:ext cx="347746" cy="812930"/>
            </a:xfrm>
            <a:custGeom>
              <a:avLst/>
              <a:gdLst/>
              <a:ahLst/>
              <a:cxnLst/>
              <a:rect l="l" t="t" r="r" b="b"/>
              <a:pathLst>
                <a:path w="12943" h="30257" extrusionOk="0">
                  <a:moveTo>
                    <a:pt x="10311" y="1"/>
                  </a:moveTo>
                  <a:lnTo>
                    <a:pt x="0" y="6728"/>
                  </a:lnTo>
                  <a:lnTo>
                    <a:pt x="10406" y="29981"/>
                  </a:lnTo>
                  <a:cubicBezTo>
                    <a:pt x="10487" y="30157"/>
                    <a:pt x="10658" y="30256"/>
                    <a:pt x="10831" y="30256"/>
                  </a:cubicBezTo>
                  <a:cubicBezTo>
                    <a:pt x="10938" y="30256"/>
                    <a:pt x="11046" y="30218"/>
                    <a:pt x="11133" y="30136"/>
                  </a:cubicBezTo>
                  <a:lnTo>
                    <a:pt x="12788" y="28564"/>
                  </a:lnTo>
                  <a:cubicBezTo>
                    <a:pt x="12895" y="28469"/>
                    <a:pt x="12942" y="28338"/>
                    <a:pt x="12942" y="28195"/>
                  </a:cubicBezTo>
                  <a:lnTo>
                    <a:pt x="103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7"/>
            <p:cNvSpPr/>
            <p:nvPr/>
          </p:nvSpPr>
          <p:spPr>
            <a:xfrm>
              <a:off x="6686979" y="527585"/>
              <a:ext cx="1197055" cy="907611"/>
            </a:xfrm>
            <a:custGeom>
              <a:avLst/>
              <a:gdLst/>
              <a:ahLst/>
              <a:cxnLst/>
              <a:rect l="l" t="t" r="r" b="b"/>
              <a:pathLst>
                <a:path w="44554" h="33781" extrusionOk="0">
                  <a:moveTo>
                    <a:pt x="40000" y="1"/>
                  </a:moveTo>
                  <a:cubicBezTo>
                    <a:pt x="37799" y="1"/>
                    <a:pt x="34952" y="750"/>
                    <a:pt x="32588" y="2391"/>
                  </a:cubicBezTo>
                  <a:cubicBezTo>
                    <a:pt x="28564" y="5189"/>
                    <a:pt x="13229" y="19822"/>
                    <a:pt x="2227" y="30097"/>
                  </a:cubicBezTo>
                  <a:cubicBezTo>
                    <a:pt x="0" y="32315"/>
                    <a:pt x="573" y="33781"/>
                    <a:pt x="2116" y="33781"/>
                  </a:cubicBezTo>
                  <a:cubicBezTo>
                    <a:pt x="2759" y="33781"/>
                    <a:pt x="3571" y="33526"/>
                    <a:pt x="4418" y="32966"/>
                  </a:cubicBezTo>
                  <a:cubicBezTo>
                    <a:pt x="7299" y="31049"/>
                    <a:pt x="35696" y="13035"/>
                    <a:pt x="38660" y="10963"/>
                  </a:cubicBezTo>
                  <a:cubicBezTo>
                    <a:pt x="41625" y="8892"/>
                    <a:pt x="44554" y="2700"/>
                    <a:pt x="43280" y="1045"/>
                  </a:cubicBezTo>
                  <a:cubicBezTo>
                    <a:pt x="42756" y="365"/>
                    <a:pt x="41535" y="1"/>
                    <a:pt x="400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7"/>
            <p:cNvSpPr/>
            <p:nvPr/>
          </p:nvSpPr>
          <p:spPr>
            <a:xfrm>
              <a:off x="6571825" y="1128826"/>
              <a:ext cx="288557" cy="216660"/>
            </a:xfrm>
            <a:custGeom>
              <a:avLst/>
              <a:gdLst/>
              <a:ahLst/>
              <a:cxnLst/>
              <a:rect l="l" t="t" r="r" b="b"/>
              <a:pathLst>
                <a:path w="10740" h="8064" extrusionOk="0">
                  <a:moveTo>
                    <a:pt x="1197" y="0"/>
                  </a:moveTo>
                  <a:cubicBezTo>
                    <a:pt x="1170" y="0"/>
                    <a:pt x="1144" y="9"/>
                    <a:pt x="1120" y="27"/>
                  </a:cubicBezTo>
                  <a:lnTo>
                    <a:pt x="143" y="503"/>
                  </a:lnTo>
                  <a:cubicBezTo>
                    <a:pt x="24" y="551"/>
                    <a:pt x="1" y="706"/>
                    <a:pt x="84" y="801"/>
                  </a:cubicBezTo>
                  <a:lnTo>
                    <a:pt x="6704" y="8064"/>
                  </a:lnTo>
                  <a:lnTo>
                    <a:pt x="10740" y="4313"/>
                  </a:lnTo>
                  <a:lnTo>
                    <a:pt x="1274" y="27"/>
                  </a:lnTo>
                  <a:cubicBezTo>
                    <a:pt x="1251" y="9"/>
                    <a:pt x="1224" y="0"/>
                    <a:pt x="1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7"/>
            <p:cNvSpPr/>
            <p:nvPr/>
          </p:nvSpPr>
          <p:spPr>
            <a:xfrm>
              <a:off x="6797028" y="1324986"/>
              <a:ext cx="171818" cy="303307"/>
            </a:xfrm>
            <a:custGeom>
              <a:avLst/>
              <a:gdLst/>
              <a:ahLst/>
              <a:cxnLst/>
              <a:rect l="l" t="t" r="r" b="b"/>
              <a:pathLst>
                <a:path w="6395" h="11289" extrusionOk="0">
                  <a:moveTo>
                    <a:pt x="4668" y="1"/>
                  </a:moveTo>
                  <a:lnTo>
                    <a:pt x="1" y="2942"/>
                  </a:lnTo>
                  <a:lnTo>
                    <a:pt x="5335" y="11205"/>
                  </a:lnTo>
                  <a:cubicBezTo>
                    <a:pt x="5366" y="11262"/>
                    <a:pt x="5425" y="11288"/>
                    <a:pt x="5483" y="11288"/>
                  </a:cubicBezTo>
                  <a:cubicBezTo>
                    <a:pt x="5535" y="11288"/>
                    <a:pt x="5587" y="11268"/>
                    <a:pt x="5620" y="11229"/>
                  </a:cubicBezTo>
                  <a:lnTo>
                    <a:pt x="6347" y="10407"/>
                  </a:lnTo>
                  <a:cubicBezTo>
                    <a:pt x="6382" y="10359"/>
                    <a:pt x="6394" y="10312"/>
                    <a:pt x="6382" y="10252"/>
                  </a:cubicBezTo>
                  <a:lnTo>
                    <a:pt x="46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9" name="Google Shape;2529;p87"/>
            <p:cNvGrpSpPr/>
            <p:nvPr/>
          </p:nvGrpSpPr>
          <p:grpSpPr>
            <a:xfrm>
              <a:off x="6940662" y="560015"/>
              <a:ext cx="868519" cy="702639"/>
              <a:chOff x="6940662" y="560015"/>
              <a:chExt cx="868519" cy="702639"/>
            </a:xfrm>
          </p:grpSpPr>
          <p:sp>
            <p:nvSpPr>
              <p:cNvPr id="2530" name="Google Shape;2530;p87"/>
              <p:cNvSpPr/>
              <p:nvPr/>
            </p:nvSpPr>
            <p:spPr>
              <a:xfrm>
                <a:off x="7775569" y="646501"/>
                <a:ext cx="33611" cy="72972"/>
              </a:xfrm>
              <a:custGeom>
                <a:avLst/>
                <a:gdLst/>
                <a:ahLst/>
                <a:cxnLst/>
                <a:rect l="l" t="t" r="r" b="b"/>
                <a:pathLst>
                  <a:path w="1251" h="2716" extrusionOk="0">
                    <a:moveTo>
                      <a:pt x="1251" y="1"/>
                    </a:moveTo>
                    <a:lnTo>
                      <a:pt x="1" y="965"/>
                    </a:lnTo>
                    <a:cubicBezTo>
                      <a:pt x="227" y="1525"/>
                      <a:pt x="370" y="2120"/>
                      <a:pt x="441" y="2715"/>
                    </a:cubicBezTo>
                    <a:cubicBezTo>
                      <a:pt x="906" y="1882"/>
                      <a:pt x="1179" y="953"/>
                      <a:pt x="1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7"/>
              <p:cNvSpPr/>
              <p:nvPr/>
            </p:nvSpPr>
            <p:spPr>
              <a:xfrm>
                <a:off x="7749991" y="593733"/>
                <a:ext cx="58571" cy="64321"/>
              </a:xfrm>
              <a:custGeom>
                <a:avLst/>
                <a:gdLst/>
                <a:ahLst/>
                <a:cxnLst/>
                <a:rect l="l" t="t" r="r" b="b"/>
                <a:pathLst>
                  <a:path w="2180" h="2394" extrusionOk="0">
                    <a:moveTo>
                      <a:pt x="1703" y="0"/>
                    </a:moveTo>
                    <a:lnTo>
                      <a:pt x="0" y="1310"/>
                    </a:lnTo>
                    <a:cubicBezTo>
                      <a:pt x="274" y="1655"/>
                      <a:pt x="500" y="2012"/>
                      <a:pt x="703" y="2393"/>
                    </a:cubicBezTo>
                    <a:lnTo>
                      <a:pt x="2179" y="1262"/>
                    </a:lnTo>
                    <a:cubicBezTo>
                      <a:pt x="2120" y="810"/>
                      <a:pt x="1953" y="381"/>
                      <a:pt x="17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7"/>
              <p:cNvSpPr/>
              <p:nvPr/>
            </p:nvSpPr>
            <p:spPr>
              <a:xfrm>
                <a:off x="7668744" y="560015"/>
                <a:ext cx="68781" cy="26384"/>
              </a:xfrm>
              <a:custGeom>
                <a:avLst/>
                <a:gdLst/>
                <a:ahLst/>
                <a:cxnLst/>
                <a:rect l="l" t="t" r="r" b="b"/>
                <a:pathLst>
                  <a:path w="2560" h="982" extrusionOk="0">
                    <a:moveTo>
                      <a:pt x="1714" y="0"/>
                    </a:moveTo>
                    <a:cubicBezTo>
                      <a:pt x="1140" y="0"/>
                      <a:pt x="567" y="72"/>
                      <a:pt x="0" y="208"/>
                    </a:cubicBezTo>
                    <a:cubicBezTo>
                      <a:pt x="476" y="422"/>
                      <a:pt x="929" y="684"/>
                      <a:pt x="1345" y="981"/>
                    </a:cubicBezTo>
                    <a:lnTo>
                      <a:pt x="2560" y="53"/>
                    </a:lnTo>
                    <a:cubicBezTo>
                      <a:pt x="2278" y="18"/>
                      <a:pt x="1996" y="0"/>
                      <a:pt x="1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7"/>
              <p:cNvSpPr/>
              <p:nvPr/>
            </p:nvSpPr>
            <p:spPr>
              <a:xfrm>
                <a:off x="7717670" y="565899"/>
                <a:ext cx="68163" cy="51532"/>
              </a:xfrm>
              <a:custGeom>
                <a:avLst/>
                <a:gdLst/>
                <a:ahLst/>
                <a:cxnLst/>
                <a:rect l="l" t="t" r="r" b="b"/>
                <a:pathLst>
                  <a:path w="2537" h="1918" extrusionOk="0">
                    <a:moveTo>
                      <a:pt x="1477" y="0"/>
                    </a:moveTo>
                    <a:lnTo>
                      <a:pt x="1" y="1132"/>
                    </a:lnTo>
                    <a:cubicBezTo>
                      <a:pt x="298" y="1370"/>
                      <a:pt x="572" y="1632"/>
                      <a:pt x="834" y="1917"/>
                    </a:cubicBezTo>
                    <a:lnTo>
                      <a:pt x="2537" y="608"/>
                    </a:lnTo>
                    <a:cubicBezTo>
                      <a:pt x="2227" y="334"/>
                      <a:pt x="1870" y="120"/>
                      <a:pt x="1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7"/>
              <p:cNvSpPr/>
              <p:nvPr/>
            </p:nvSpPr>
            <p:spPr>
              <a:xfrm>
                <a:off x="7371885" y="742472"/>
                <a:ext cx="48308" cy="50887"/>
              </a:xfrm>
              <a:custGeom>
                <a:avLst/>
                <a:gdLst/>
                <a:ahLst/>
                <a:cxnLst/>
                <a:rect l="l" t="t" r="r" b="b"/>
                <a:pathLst>
                  <a:path w="1798" h="1894" extrusionOk="0">
                    <a:moveTo>
                      <a:pt x="1084" y="1"/>
                    </a:moveTo>
                    <a:cubicBezTo>
                      <a:pt x="726" y="310"/>
                      <a:pt x="369" y="644"/>
                      <a:pt x="0" y="977"/>
                    </a:cubicBezTo>
                    <a:lnTo>
                      <a:pt x="714" y="1894"/>
                    </a:lnTo>
                    <a:lnTo>
                      <a:pt x="1798" y="941"/>
                    </a:lnTo>
                    <a:lnTo>
                      <a:pt x="10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7"/>
              <p:cNvSpPr/>
              <p:nvPr/>
            </p:nvSpPr>
            <p:spPr>
              <a:xfrm>
                <a:off x="7335399" y="775734"/>
                <a:ext cx="47690" cy="50269"/>
              </a:xfrm>
              <a:custGeom>
                <a:avLst/>
                <a:gdLst/>
                <a:ahLst/>
                <a:cxnLst/>
                <a:rect l="l" t="t" r="r" b="b"/>
                <a:pathLst>
                  <a:path w="1775" h="1871" extrusionOk="0">
                    <a:moveTo>
                      <a:pt x="1072" y="1"/>
                    </a:moveTo>
                    <a:cubicBezTo>
                      <a:pt x="715" y="322"/>
                      <a:pt x="358" y="644"/>
                      <a:pt x="1" y="977"/>
                    </a:cubicBezTo>
                    <a:lnTo>
                      <a:pt x="691" y="1870"/>
                    </a:lnTo>
                    <a:lnTo>
                      <a:pt x="1775" y="918"/>
                    </a:lnTo>
                    <a:lnTo>
                      <a:pt x="10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7"/>
              <p:cNvSpPr/>
              <p:nvPr/>
            </p:nvSpPr>
            <p:spPr>
              <a:xfrm>
                <a:off x="7045579" y="1046048"/>
                <a:ext cx="40651" cy="41295"/>
              </a:xfrm>
              <a:custGeom>
                <a:avLst/>
                <a:gdLst/>
                <a:ahLst/>
                <a:cxnLst/>
                <a:rect l="l" t="t" r="r" b="b"/>
                <a:pathLst>
                  <a:path w="1513" h="1537" extrusionOk="0">
                    <a:moveTo>
                      <a:pt x="1060" y="1"/>
                    </a:moveTo>
                    <a:lnTo>
                      <a:pt x="1" y="1001"/>
                    </a:lnTo>
                    <a:lnTo>
                      <a:pt x="417" y="1537"/>
                    </a:lnTo>
                    <a:lnTo>
                      <a:pt x="1513" y="584"/>
                    </a:lnTo>
                    <a:lnTo>
                      <a:pt x="1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7"/>
              <p:cNvSpPr/>
              <p:nvPr/>
            </p:nvSpPr>
            <p:spPr>
              <a:xfrm>
                <a:off x="7081743" y="1012141"/>
                <a:ext cx="41268" cy="42585"/>
              </a:xfrm>
              <a:custGeom>
                <a:avLst/>
                <a:gdLst/>
                <a:ahLst/>
                <a:cxnLst/>
                <a:rect l="l" t="t" r="r" b="b"/>
                <a:pathLst>
                  <a:path w="1536" h="1585" extrusionOk="0">
                    <a:moveTo>
                      <a:pt x="1048" y="1"/>
                    </a:moveTo>
                    <a:lnTo>
                      <a:pt x="0" y="1001"/>
                    </a:lnTo>
                    <a:lnTo>
                      <a:pt x="441" y="1584"/>
                    </a:lnTo>
                    <a:lnTo>
                      <a:pt x="1536" y="620"/>
                    </a:lnTo>
                    <a:lnTo>
                      <a:pt x="1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7"/>
              <p:cNvSpPr/>
              <p:nvPr/>
            </p:nvSpPr>
            <p:spPr>
              <a:xfrm>
                <a:off x="7190180" y="910098"/>
                <a:ext cx="44493" cy="46723"/>
              </a:xfrm>
              <a:custGeom>
                <a:avLst/>
                <a:gdLst/>
                <a:ahLst/>
                <a:cxnLst/>
                <a:rect l="l" t="t" r="r" b="b"/>
                <a:pathLst>
                  <a:path w="1656" h="1739" extrusionOk="0">
                    <a:moveTo>
                      <a:pt x="1060" y="1"/>
                    </a:moveTo>
                    <a:lnTo>
                      <a:pt x="0" y="1001"/>
                    </a:lnTo>
                    <a:lnTo>
                      <a:pt x="560" y="1739"/>
                    </a:lnTo>
                    <a:lnTo>
                      <a:pt x="1655" y="774"/>
                    </a:lnTo>
                    <a:lnTo>
                      <a:pt x="1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7"/>
              <p:cNvSpPr/>
              <p:nvPr/>
            </p:nvSpPr>
            <p:spPr>
              <a:xfrm>
                <a:off x="7117880" y="977912"/>
                <a:ext cx="42558" cy="44170"/>
              </a:xfrm>
              <a:custGeom>
                <a:avLst/>
                <a:gdLst/>
                <a:ahLst/>
                <a:cxnLst/>
                <a:rect l="l" t="t" r="r" b="b"/>
                <a:pathLst>
                  <a:path w="1584" h="1644" extrusionOk="0">
                    <a:moveTo>
                      <a:pt x="1060" y="1"/>
                    </a:moveTo>
                    <a:lnTo>
                      <a:pt x="0" y="1001"/>
                    </a:lnTo>
                    <a:lnTo>
                      <a:pt x="489" y="1644"/>
                    </a:lnTo>
                    <a:lnTo>
                      <a:pt x="1584" y="679"/>
                    </a:lnTo>
                    <a:lnTo>
                      <a:pt x="1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7"/>
              <p:cNvSpPr/>
              <p:nvPr/>
            </p:nvSpPr>
            <p:spPr>
              <a:xfrm>
                <a:off x="7226317" y="876514"/>
                <a:ext cx="45460" cy="47690"/>
              </a:xfrm>
              <a:custGeom>
                <a:avLst/>
                <a:gdLst/>
                <a:ahLst/>
                <a:cxnLst/>
                <a:rect l="l" t="t" r="r" b="b"/>
                <a:pathLst>
                  <a:path w="1692" h="1775" extrusionOk="0">
                    <a:moveTo>
                      <a:pt x="1060" y="0"/>
                    </a:moveTo>
                    <a:lnTo>
                      <a:pt x="1" y="989"/>
                    </a:lnTo>
                    <a:lnTo>
                      <a:pt x="596" y="1774"/>
                    </a:lnTo>
                    <a:lnTo>
                      <a:pt x="1691" y="810"/>
                    </a:lnTo>
                    <a:lnTo>
                      <a:pt x="10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7"/>
              <p:cNvSpPr/>
              <p:nvPr/>
            </p:nvSpPr>
            <p:spPr>
              <a:xfrm>
                <a:off x="7262481" y="842607"/>
                <a:ext cx="46400" cy="48979"/>
              </a:xfrm>
              <a:custGeom>
                <a:avLst/>
                <a:gdLst/>
                <a:ahLst/>
                <a:cxnLst/>
                <a:rect l="l" t="t" r="r" b="b"/>
                <a:pathLst>
                  <a:path w="1727" h="1823" extrusionOk="0">
                    <a:moveTo>
                      <a:pt x="1072" y="0"/>
                    </a:moveTo>
                    <a:lnTo>
                      <a:pt x="0" y="1000"/>
                    </a:lnTo>
                    <a:lnTo>
                      <a:pt x="631" y="1822"/>
                    </a:lnTo>
                    <a:lnTo>
                      <a:pt x="1727" y="858"/>
                    </a:lnTo>
                    <a:lnTo>
                      <a:pt x="10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7"/>
              <p:cNvSpPr/>
              <p:nvPr/>
            </p:nvSpPr>
            <p:spPr>
              <a:xfrm>
                <a:off x="7298940" y="809023"/>
                <a:ext cx="47045" cy="49920"/>
              </a:xfrm>
              <a:custGeom>
                <a:avLst/>
                <a:gdLst/>
                <a:ahLst/>
                <a:cxnLst/>
                <a:rect l="l" t="t" r="r" b="b"/>
                <a:pathLst>
                  <a:path w="1751" h="1858" extrusionOk="0">
                    <a:moveTo>
                      <a:pt x="1072" y="0"/>
                    </a:moveTo>
                    <a:lnTo>
                      <a:pt x="0" y="1000"/>
                    </a:lnTo>
                    <a:lnTo>
                      <a:pt x="655" y="1858"/>
                    </a:lnTo>
                    <a:lnTo>
                      <a:pt x="1751" y="893"/>
                    </a:lnTo>
                    <a:lnTo>
                      <a:pt x="10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7"/>
              <p:cNvSpPr/>
              <p:nvPr/>
            </p:nvSpPr>
            <p:spPr>
              <a:xfrm>
                <a:off x="7154016" y="944005"/>
                <a:ext cx="43552" cy="45460"/>
              </a:xfrm>
              <a:custGeom>
                <a:avLst/>
                <a:gdLst/>
                <a:ahLst/>
                <a:cxnLst/>
                <a:rect l="l" t="t" r="r" b="b"/>
                <a:pathLst>
                  <a:path w="1621" h="1692" extrusionOk="0">
                    <a:moveTo>
                      <a:pt x="1061" y="1"/>
                    </a:moveTo>
                    <a:lnTo>
                      <a:pt x="1" y="1001"/>
                    </a:lnTo>
                    <a:lnTo>
                      <a:pt x="525" y="1691"/>
                    </a:lnTo>
                    <a:lnTo>
                      <a:pt x="1620" y="727"/>
                    </a:lnTo>
                    <a:lnTo>
                      <a:pt x="10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7"/>
              <p:cNvSpPr/>
              <p:nvPr/>
            </p:nvSpPr>
            <p:spPr>
              <a:xfrm>
                <a:off x="7009765" y="1080277"/>
                <a:ext cx="39038" cy="39710"/>
              </a:xfrm>
              <a:custGeom>
                <a:avLst/>
                <a:gdLst/>
                <a:ahLst/>
                <a:cxnLst/>
                <a:rect l="l" t="t" r="r" b="b"/>
                <a:pathLst>
                  <a:path w="1453" h="1478" extrusionOk="0">
                    <a:moveTo>
                      <a:pt x="1060" y="1"/>
                    </a:moveTo>
                    <a:cubicBezTo>
                      <a:pt x="679" y="358"/>
                      <a:pt x="322" y="691"/>
                      <a:pt x="0" y="1001"/>
                    </a:cubicBezTo>
                    <a:lnTo>
                      <a:pt x="369" y="1477"/>
                    </a:lnTo>
                    <a:lnTo>
                      <a:pt x="1453" y="525"/>
                    </a:lnTo>
                    <a:lnTo>
                      <a:pt x="1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7"/>
              <p:cNvSpPr/>
              <p:nvPr/>
            </p:nvSpPr>
            <p:spPr>
              <a:xfrm>
                <a:off x="7482552" y="644271"/>
                <a:ext cx="49302" cy="51209"/>
              </a:xfrm>
              <a:custGeom>
                <a:avLst/>
                <a:gdLst/>
                <a:ahLst/>
                <a:cxnLst/>
                <a:rect l="l" t="t" r="r" b="b"/>
                <a:pathLst>
                  <a:path w="1835" h="1906" extrusionOk="0">
                    <a:moveTo>
                      <a:pt x="1108" y="0"/>
                    </a:moveTo>
                    <a:cubicBezTo>
                      <a:pt x="775" y="286"/>
                      <a:pt x="394" y="596"/>
                      <a:pt x="1" y="941"/>
                    </a:cubicBezTo>
                    <a:lnTo>
                      <a:pt x="739" y="1905"/>
                    </a:lnTo>
                    <a:lnTo>
                      <a:pt x="1834" y="941"/>
                    </a:lnTo>
                    <a:lnTo>
                      <a:pt x="1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7"/>
              <p:cNvSpPr/>
              <p:nvPr/>
            </p:nvSpPr>
            <p:spPr>
              <a:xfrm>
                <a:off x="7520301" y="617081"/>
                <a:ext cx="44170" cy="45782"/>
              </a:xfrm>
              <a:custGeom>
                <a:avLst/>
                <a:gdLst/>
                <a:ahLst/>
                <a:cxnLst/>
                <a:rect l="l" t="t" r="r" b="b"/>
                <a:pathLst>
                  <a:path w="1644" h="1704" extrusionOk="0">
                    <a:moveTo>
                      <a:pt x="965" y="0"/>
                    </a:moveTo>
                    <a:cubicBezTo>
                      <a:pt x="691" y="191"/>
                      <a:pt x="370" y="453"/>
                      <a:pt x="1" y="762"/>
                    </a:cubicBezTo>
                    <a:lnTo>
                      <a:pt x="715" y="1703"/>
                    </a:lnTo>
                    <a:lnTo>
                      <a:pt x="1644" y="882"/>
                    </a:lnTo>
                    <a:lnTo>
                      <a:pt x="9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7"/>
              <p:cNvSpPr/>
              <p:nvPr/>
            </p:nvSpPr>
            <p:spPr>
              <a:xfrm>
                <a:off x="7445448" y="676593"/>
                <a:ext cx="49302" cy="51505"/>
              </a:xfrm>
              <a:custGeom>
                <a:avLst/>
                <a:gdLst/>
                <a:ahLst/>
                <a:cxnLst/>
                <a:rect l="l" t="t" r="r" b="b"/>
                <a:pathLst>
                  <a:path w="1835" h="1917" extrusionOk="0">
                    <a:moveTo>
                      <a:pt x="1096" y="0"/>
                    </a:moveTo>
                    <a:cubicBezTo>
                      <a:pt x="751" y="298"/>
                      <a:pt x="381" y="619"/>
                      <a:pt x="0" y="964"/>
                    </a:cubicBezTo>
                    <a:lnTo>
                      <a:pt x="739" y="1917"/>
                    </a:lnTo>
                    <a:lnTo>
                      <a:pt x="1834" y="953"/>
                    </a:lnTo>
                    <a:lnTo>
                      <a:pt x="1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7"/>
              <p:cNvSpPr/>
              <p:nvPr/>
            </p:nvSpPr>
            <p:spPr>
              <a:xfrm>
                <a:off x="6973601" y="1114184"/>
                <a:ext cx="38098" cy="38743"/>
              </a:xfrm>
              <a:custGeom>
                <a:avLst/>
                <a:gdLst/>
                <a:ahLst/>
                <a:cxnLst/>
                <a:rect l="l" t="t" r="r" b="b"/>
                <a:pathLst>
                  <a:path w="1418" h="1442" extrusionOk="0">
                    <a:moveTo>
                      <a:pt x="1060" y="1"/>
                    </a:moveTo>
                    <a:lnTo>
                      <a:pt x="1" y="1013"/>
                    </a:lnTo>
                    <a:lnTo>
                      <a:pt x="334" y="1441"/>
                    </a:lnTo>
                    <a:lnTo>
                      <a:pt x="1418" y="477"/>
                    </a:lnTo>
                    <a:lnTo>
                      <a:pt x="1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7"/>
              <p:cNvSpPr/>
              <p:nvPr/>
            </p:nvSpPr>
            <p:spPr>
              <a:xfrm>
                <a:off x="6940662" y="1148413"/>
                <a:ext cx="34256" cy="34256"/>
              </a:xfrm>
              <a:custGeom>
                <a:avLst/>
                <a:gdLst/>
                <a:ahLst/>
                <a:cxnLst/>
                <a:rect l="l" t="t" r="r" b="b"/>
                <a:pathLst>
                  <a:path w="1275" h="1275" extrusionOk="0">
                    <a:moveTo>
                      <a:pt x="953" y="1"/>
                    </a:moveTo>
                    <a:lnTo>
                      <a:pt x="0" y="917"/>
                    </a:lnTo>
                    <a:lnTo>
                      <a:pt x="298" y="1275"/>
                    </a:lnTo>
                    <a:lnTo>
                      <a:pt x="1274" y="417"/>
                    </a:lnTo>
                    <a:lnTo>
                      <a:pt x="9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7"/>
              <p:cNvSpPr/>
              <p:nvPr/>
            </p:nvSpPr>
            <p:spPr>
              <a:xfrm>
                <a:off x="7408667" y="709210"/>
                <a:ext cx="48953" cy="51532"/>
              </a:xfrm>
              <a:custGeom>
                <a:avLst/>
                <a:gdLst/>
                <a:ahLst/>
                <a:cxnLst/>
                <a:rect l="l" t="t" r="r" b="b"/>
                <a:pathLst>
                  <a:path w="1822" h="1918" extrusionOk="0">
                    <a:moveTo>
                      <a:pt x="1072" y="0"/>
                    </a:moveTo>
                    <a:cubicBezTo>
                      <a:pt x="727" y="310"/>
                      <a:pt x="369" y="643"/>
                      <a:pt x="0" y="977"/>
                    </a:cubicBezTo>
                    <a:lnTo>
                      <a:pt x="727" y="1917"/>
                    </a:lnTo>
                    <a:lnTo>
                      <a:pt x="1822" y="965"/>
                    </a:lnTo>
                    <a:lnTo>
                      <a:pt x="10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7"/>
              <p:cNvSpPr/>
              <p:nvPr/>
            </p:nvSpPr>
            <p:spPr>
              <a:xfrm>
                <a:off x="7491822" y="902736"/>
                <a:ext cx="51854" cy="46749"/>
              </a:xfrm>
              <a:custGeom>
                <a:avLst/>
                <a:gdLst/>
                <a:ahLst/>
                <a:cxnLst/>
                <a:rect l="l" t="t" r="r" b="b"/>
                <a:pathLst>
                  <a:path w="1930" h="1740" extrusionOk="0">
                    <a:moveTo>
                      <a:pt x="1215" y="1"/>
                    </a:moveTo>
                    <a:lnTo>
                      <a:pt x="1" y="810"/>
                    </a:lnTo>
                    <a:lnTo>
                      <a:pt x="715" y="1739"/>
                    </a:lnTo>
                    <a:lnTo>
                      <a:pt x="1930" y="941"/>
                    </a:lnTo>
                    <a:lnTo>
                      <a:pt x="12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7"/>
              <p:cNvSpPr/>
              <p:nvPr/>
            </p:nvSpPr>
            <p:spPr>
              <a:xfrm>
                <a:off x="7450875" y="930249"/>
                <a:ext cx="51209" cy="45782"/>
              </a:xfrm>
              <a:custGeom>
                <a:avLst/>
                <a:gdLst/>
                <a:ahLst/>
                <a:cxnLst/>
                <a:rect l="l" t="t" r="r" b="b"/>
                <a:pathLst>
                  <a:path w="1906" h="1704" extrusionOk="0">
                    <a:moveTo>
                      <a:pt x="1203" y="1"/>
                    </a:moveTo>
                    <a:lnTo>
                      <a:pt x="1" y="810"/>
                    </a:lnTo>
                    <a:lnTo>
                      <a:pt x="680" y="1703"/>
                    </a:lnTo>
                    <a:lnTo>
                      <a:pt x="1906" y="917"/>
                    </a:lnTo>
                    <a:lnTo>
                      <a:pt x="12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7"/>
              <p:cNvSpPr/>
              <p:nvPr/>
            </p:nvSpPr>
            <p:spPr>
              <a:xfrm>
                <a:off x="7122044" y="1150670"/>
                <a:ext cx="44493" cy="36164"/>
              </a:xfrm>
              <a:custGeom>
                <a:avLst/>
                <a:gdLst/>
                <a:ahLst/>
                <a:cxnLst/>
                <a:rect l="l" t="t" r="r" b="b"/>
                <a:pathLst>
                  <a:path w="1656" h="1346" extrusionOk="0">
                    <a:moveTo>
                      <a:pt x="1215" y="0"/>
                    </a:moveTo>
                    <a:lnTo>
                      <a:pt x="0" y="810"/>
                    </a:lnTo>
                    <a:lnTo>
                      <a:pt x="417" y="1345"/>
                    </a:lnTo>
                    <a:lnTo>
                      <a:pt x="1655" y="572"/>
                    </a:lnTo>
                    <a:lnTo>
                      <a:pt x="12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7"/>
              <p:cNvSpPr/>
              <p:nvPr/>
            </p:nvSpPr>
            <p:spPr>
              <a:xfrm>
                <a:off x="7163635" y="1122835"/>
                <a:ext cx="45433" cy="37776"/>
              </a:xfrm>
              <a:custGeom>
                <a:avLst/>
                <a:gdLst/>
                <a:ahLst/>
                <a:cxnLst/>
                <a:rect l="l" t="t" r="r" b="b"/>
                <a:pathLst>
                  <a:path w="1691" h="1406" extrusionOk="0">
                    <a:moveTo>
                      <a:pt x="1203" y="0"/>
                    </a:moveTo>
                    <a:lnTo>
                      <a:pt x="0" y="810"/>
                    </a:lnTo>
                    <a:lnTo>
                      <a:pt x="441" y="1405"/>
                    </a:lnTo>
                    <a:lnTo>
                      <a:pt x="1691" y="631"/>
                    </a:lnTo>
                    <a:lnTo>
                      <a:pt x="12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7"/>
              <p:cNvSpPr/>
              <p:nvPr/>
            </p:nvSpPr>
            <p:spPr>
              <a:xfrm>
                <a:off x="7286473" y="1040620"/>
                <a:ext cx="48308" cy="41295"/>
              </a:xfrm>
              <a:custGeom>
                <a:avLst/>
                <a:gdLst/>
                <a:ahLst/>
                <a:cxnLst/>
                <a:rect l="l" t="t" r="r" b="b"/>
                <a:pathLst>
                  <a:path w="1798" h="1537" extrusionOk="0">
                    <a:moveTo>
                      <a:pt x="1203" y="0"/>
                    </a:moveTo>
                    <a:lnTo>
                      <a:pt x="0" y="810"/>
                    </a:lnTo>
                    <a:lnTo>
                      <a:pt x="560" y="1536"/>
                    </a:lnTo>
                    <a:lnTo>
                      <a:pt x="1798" y="762"/>
                    </a:lnTo>
                    <a:lnTo>
                      <a:pt x="12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7"/>
              <p:cNvSpPr/>
              <p:nvPr/>
            </p:nvSpPr>
            <p:spPr>
              <a:xfrm>
                <a:off x="7204259" y="1095645"/>
                <a:ext cx="46400" cy="38716"/>
              </a:xfrm>
              <a:custGeom>
                <a:avLst/>
                <a:gdLst/>
                <a:ahLst/>
                <a:cxnLst/>
                <a:rect l="l" t="t" r="r" b="b"/>
                <a:pathLst>
                  <a:path w="1727" h="1441" extrusionOk="0">
                    <a:moveTo>
                      <a:pt x="1203" y="0"/>
                    </a:moveTo>
                    <a:lnTo>
                      <a:pt x="0" y="810"/>
                    </a:lnTo>
                    <a:lnTo>
                      <a:pt x="488" y="1441"/>
                    </a:lnTo>
                    <a:lnTo>
                      <a:pt x="1727" y="679"/>
                    </a:lnTo>
                    <a:lnTo>
                      <a:pt x="12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7"/>
              <p:cNvSpPr/>
              <p:nvPr/>
            </p:nvSpPr>
            <p:spPr>
              <a:xfrm>
                <a:off x="7327715" y="1013108"/>
                <a:ext cx="49302" cy="42558"/>
              </a:xfrm>
              <a:custGeom>
                <a:avLst/>
                <a:gdLst/>
                <a:ahLst/>
                <a:cxnLst/>
                <a:rect l="l" t="t" r="r" b="b"/>
                <a:pathLst>
                  <a:path w="1835" h="1584" extrusionOk="0">
                    <a:moveTo>
                      <a:pt x="1204" y="0"/>
                    </a:moveTo>
                    <a:lnTo>
                      <a:pt x="1" y="810"/>
                    </a:lnTo>
                    <a:lnTo>
                      <a:pt x="596" y="1584"/>
                    </a:lnTo>
                    <a:lnTo>
                      <a:pt x="1835" y="810"/>
                    </a:lnTo>
                    <a:lnTo>
                      <a:pt x="12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7"/>
              <p:cNvSpPr/>
              <p:nvPr/>
            </p:nvSpPr>
            <p:spPr>
              <a:xfrm>
                <a:off x="7368661" y="985273"/>
                <a:ext cx="49947" cy="43848"/>
              </a:xfrm>
              <a:custGeom>
                <a:avLst/>
                <a:gdLst/>
                <a:ahLst/>
                <a:cxnLst/>
                <a:rect l="l" t="t" r="r" b="b"/>
                <a:pathLst>
                  <a:path w="1859" h="1632" extrusionOk="0">
                    <a:moveTo>
                      <a:pt x="1204" y="1"/>
                    </a:moveTo>
                    <a:lnTo>
                      <a:pt x="1" y="810"/>
                    </a:lnTo>
                    <a:lnTo>
                      <a:pt x="632" y="1632"/>
                    </a:lnTo>
                    <a:lnTo>
                      <a:pt x="1858" y="858"/>
                    </a:lnTo>
                    <a:lnTo>
                      <a:pt x="12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7"/>
              <p:cNvSpPr/>
              <p:nvPr/>
            </p:nvSpPr>
            <p:spPr>
              <a:xfrm>
                <a:off x="7409607" y="957761"/>
                <a:ext cx="50914" cy="45137"/>
              </a:xfrm>
              <a:custGeom>
                <a:avLst/>
                <a:gdLst/>
                <a:ahLst/>
                <a:cxnLst/>
                <a:rect l="l" t="t" r="r" b="b"/>
                <a:pathLst>
                  <a:path w="1895" h="1680" extrusionOk="0">
                    <a:moveTo>
                      <a:pt x="1204" y="1"/>
                    </a:moveTo>
                    <a:lnTo>
                      <a:pt x="1" y="810"/>
                    </a:lnTo>
                    <a:lnTo>
                      <a:pt x="668" y="1679"/>
                    </a:lnTo>
                    <a:lnTo>
                      <a:pt x="1894" y="894"/>
                    </a:lnTo>
                    <a:lnTo>
                      <a:pt x="12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7"/>
              <p:cNvSpPr/>
              <p:nvPr/>
            </p:nvSpPr>
            <p:spPr>
              <a:xfrm>
                <a:off x="7245205" y="1068133"/>
                <a:ext cx="47367" cy="40006"/>
              </a:xfrm>
              <a:custGeom>
                <a:avLst/>
                <a:gdLst/>
                <a:ahLst/>
                <a:cxnLst/>
                <a:rect l="l" t="t" r="r" b="b"/>
                <a:pathLst>
                  <a:path w="1763" h="1489" extrusionOk="0">
                    <a:moveTo>
                      <a:pt x="1215" y="0"/>
                    </a:moveTo>
                    <a:lnTo>
                      <a:pt x="0" y="810"/>
                    </a:lnTo>
                    <a:lnTo>
                      <a:pt x="536" y="1489"/>
                    </a:lnTo>
                    <a:lnTo>
                      <a:pt x="1762" y="727"/>
                    </a:lnTo>
                    <a:lnTo>
                      <a:pt x="12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7"/>
              <p:cNvSpPr/>
              <p:nvPr/>
            </p:nvSpPr>
            <p:spPr>
              <a:xfrm>
                <a:off x="7081098" y="1178155"/>
                <a:ext cx="43203" cy="34578"/>
              </a:xfrm>
              <a:custGeom>
                <a:avLst/>
                <a:gdLst/>
                <a:ahLst/>
                <a:cxnLst/>
                <a:rect l="l" t="t" r="r" b="b"/>
                <a:pathLst>
                  <a:path w="1608" h="1287" extrusionOk="0">
                    <a:moveTo>
                      <a:pt x="1203" y="1"/>
                    </a:moveTo>
                    <a:lnTo>
                      <a:pt x="0" y="811"/>
                    </a:lnTo>
                    <a:lnTo>
                      <a:pt x="369" y="1287"/>
                    </a:lnTo>
                    <a:lnTo>
                      <a:pt x="1608" y="525"/>
                    </a:lnTo>
                    <a:lnTo>
                      <a:pt x="12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7"/>
              <p:cNvSpPr/>
              <p:nvPr/>
            </p:nvSpPr>
            <p:spPr>
              <a:xfrm>
                <a:off x="7614982" y="820199"/>
                <a:ext cx="51854" cy="47690"/>
              </a:xfrm>
              <a:custGeom>
                <a:avLst/>
                <a:gdLst/>
                <a:ahLst/>
                <a:cxnLst/>
                <a:rect l="l" t="t" r="r" b="b"/>
                <a:pathLst>
                  <a:path w="1930" h="1775" extrusionOk="0">
                    <a:moveTo>
                      <a:pt x="1203" y="1"/>
                    </a:moveTo>
                    <a:lnTo>
                      <a:pt x="1" y="811"/>
                    </a:lnTo>
                    <a:lnTo>
                      <a:pt x="739" y="1775"/>
                    </a:lnTo>
                    <a:cubicBezTo>
                      <a:pt x="1180" y="1477"/>
                      <a:pt x="1584" y="1203"/>
                      <a:pt x="1930" y="942"/>
                    </a:cubicBezTo>
                    <a:lnTo>
                      <a:pt x="12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7"/>
              <p:cNvSpPr/>
              <p:nvPr/>
            </p:nvSpPr>
            <p:spPr>
              <a:xfrm>
                <a:off x="7656251" y="795911"/>
                <a:ext cx="45782" cy="43525"/>
              </a:xfrm>
              <a:custGeom>
                <a:avLst/>
                <a:gdLst/>
                <a:ahLst/>
                <a:cxnLst/>
                <a:rect l="l" t="t" r="r" b="b"/>
                <a:pathLst>
                  <a:path w="1704" h="1620" extrusionOk="0">
                    <a:moveTo>
                      <a:pt x="1025" y="0"/>
                    </a:moveTo>
                    <a:lnTo>
                      <a:pt x="1" y="691"/>
                    </a:lnTo>
                    <a:lnTo>
                      <a:pt x="715" y="1619"/>
                    </a:lnTo>
                    <a:cubicBezTo>
                      <a:pt x="1108" y="1334"/>
                      <a:pt x="1453" y="1095"/>
                      <a:pt x="1703" y="893"/>
                    </a:cubicBezTo>
                    <a:lnTo>
                      <a:pt x="10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7"/>
              <p:cNvSpPr/>
              <p:nvPr/>
            </p:nvSpPr>
            <p:spPr>
              <a:xfrm>
                <a:off x="7573714" y="847712"/>
                <a:ext cx="52499" cy="47690"/>
              </a:xfrm>
              <a:custGeom>
                <a:avLst/>
                <a:gdLst/>
                <a:ahLst/>
                <a:cxnLst/>
                <a:rect l="l" t="t" r="r" b="b"/>
                <a:pathLst>
                  <a:path w="1954" h="1775" extrusionOk="0">
                    <a:moveTo>
                      <a:pt x="1215" y="1"/>
                    </a:moveTo>
                    <a:lnTo>
                      <a:pt x="1" y="810"/>
                    </a:lnTo>
                    <a:lnTo>
                      <a:pt x="751" y="1775"/>
                    </a:lnTo>
                    <a:cubicBezTo>
                      <a:pt x="1180" y="1489"/>
                      <a:pt x="1584" y="1215"/>
                      <a:pt x="1954" y="965"/>
                    </a:cubicBezTo>
                    <a:lnTo>
                      <a:pt x="12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7"/>
              <p:cNvSpPr/>
              <p:nvPr/>
            </p:nvSpPr>
            <p:spPr>
              <a:xfrm>
                <a:off x="7039830" y="1205667"/>
                <a:ext cx="42236" cy="33316"/>
              </a:xfrm>
              <a:custGeom>
                <a:avLst/>
                <a:gdLst/>
                <a:ahLst/>
                <a:cxnLst/>
                <a:rect l="l" t="t" r="r" b="b"/>
                <a:pathLst>
                  <a:path w="1572" h="1240" extrusionOk="0">
                    <a:moveTo>
                      <a:pt x="1215" y="1"/>
                    </a:moveTo>
                    <a:lnTo>
                      <a:pt x="0" y="811"/>
                    </a:lnTo>
                    <a:lnTo>
                      <a:pt x="334" y="1239"/>
                    </a:lnTo>
                    <a:lnTo>
                      <a:pt x="1572" y="465"/>
                    </a:lnTo>
                    <a:lnTo>
                      <a:pt x="12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7"/>
              <p:cNvSpPr/>
              <p:nvPr/>
            </p:nvSpPr>
            <p:spPr>
              <a:xfrm>
                <a:off x="7002403" y="1233180"/>
                <a:ext cx="37453" cy="29474"/>
              </a:xfrm>
              <a:custGeom>
                <a:avLst/>
                <a:gdLst/>
                <a:ahLst/>
                <a:cxnLst/>
                <a:rect l="l" t="t" r="r" b="b"/>
                <a:pathLst>
                  <a:path w="1394" h="1097" extrusionOk="0">
                    <a:moveTo>
                      <a:pt x="1072" y="1"/>
                    </a:moveTo>
                    <a:lnTo>
                      <a:pt x="0" y="727"/>
                    </a:lnTo>
                    <a:lnTo>
                      <a:pt x="274" y="1096"/>
                    </a:lnTo>
                    <a:lnTo>
                      <a:pt x="1393" y="418"/>
                    </a:lnTo>
                    <a:lnTo>
                      <a:pt x="10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7"/>
              <p:cNvSpPr/>
              <p:nvPr/>
            </p:nvSpPr>
            <p:spPr>
              <a:xfrm>
                <a:off x="7533090" y="875224"/>
                <a:ext cx="52177" cy="47367"/>
              </a:xfrm>
              <a:custGeom>
                <a:avLst/>
                <a:gdLst/>
                <a:ahLst/>
                <a:cxnLst/>
                <a:rect l="l" t="t" r="r" b="b"/>
                <a:pathLst>
                  <a:path w="1942" h="1763" extrusionOk="0">
                    <a:moveTo>
                      <a:pt x="1203" y="1"/>
                    </a:moveTo>
                    <a:lnTo>
                      <a:pt x="1" y="810"/>
                    </a:lnTo>
                    <a:lnTo>
                      <a:pt x="727" y="1763"/>
                    </a:lnTo>
                    <a:cubicBezTo>
                      <a:pt x="1144" y="1489"/>
                      <a:pt x="1549" y="1215"/>
                      <a:pt x="1942" y="965"/>
                    </a:cubicBezTo>
                    <a:lnTo>
                      <a:pt x="12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9400352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71"/>
        <p:cNvGrpSpPr/>
        <p:nvPr/>
      </p:nvGrpSpPr>
      <p:grpSpPr>
        <a:xfrm>
          <a:off x="0" y="0"/>
          <a:ext cx="0" cy="0"/>
          <a:chOff x="0" y="0"/>
          <a:chExt cx="0" cy="0"/>
        </a:xfrm>
      </p:grpSpPr>
      <p:sp>
        <p:nvSpPr>
          <p:cNvPr id="2572" name="Google Shape;2572;p88"/>
          <p:cNvSpPr txBox="1">
            <a:spLocks noGrp="1"/>
          </p:cNvSpPr>
          <p:nvPr>
            <p:ph type="title"/>
          </p:nvPr>
        </p:nvSpPr>
        <p:spPr>
          <a:xfrm>
            <a:off x="2688300" y="364275"/>
            <a:ext cx="3767400" cy="59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3100"/>
          </a:p>
          <a:p>
            <a:pPr marL="0" lvl="0" indent="0" algn="ctr" rtl="0">
              <a:spcBef>
                <a:spcPts val="0"/>
              </a:spcBef>
              <a:spcAft>
                <a:spcPts val="0"/>
              </a:spcAft>
              <a:buNone/>
            </a:pPr>
            <a:r>
              <a:rPr lang="en" sz="3000">
                <a:solidFill>
                  <a:schemeClr val="accent2"/>
                </a:solidFill>
              </a:rPr>
              <a:t>I</a:t>
            </a:r>
            <a:r>
              <a:rPr lang="en" sz="3000"/>
              <a:t>MPRESSIONS </a:t>
            </a:r>
            <a:r>
              <a:rPr lang="en" sz="3000">
                <a:solidFill>
                  <a:schemeClr val="accent2"/>
                </a:solidFill>
              </a:rPr>
              <a:t>A</a:t>
            </a:r>
            <a:r>
              <a:rPr lang="en" sz="3000"/>
              <a:t>FTER </a:t>
            </a:r>
            <a:r>
              <a:rPr lang="en" sz="3000">
                <a:solidFill>
                  <a:schemeClr val="accent2"/>
                </a:solidFill>
              </a:rPr>
              <a:t>P</a:t>
            </a:r>
            <a:r>
              <a:rPr lang="en" sz="3000"/>
              <a:t>ROJECT</a:t>
            </a:r>
            <a:endParaRPr sz="3000"/>
          </a:p>
          <a:p>
            <a:pPr marL="0" lvl="0" indent="0" algn="ctr" rtl="0">
              <a:spcBef>
                <a:spcPts val="0"/>
              </a:spcBef>
              <a:spcAft>
                <a:spcPts val="0"/>
              </a:spcAft>
              <a:buNone/>
            </a:pPr>
            <a:endParaRPr sz="2000"/>
          </a:p>
        </p:txBody>
      </p:sp>
      <p:sp>
        <p:nvSpPr>
          <p:cNvPr id="2573" name="Google Shape;2573;p88"/>
          <p:cNvSpPr txBox="1"/>
          <p:nvPr/>
        </p:nvSpPr>
        <p:spPr>
          <a:xfrm>
            <a:off x="486981" y="1296323"/>
            <a:ext cx="8414131" cy="3847177"/>
          </a:xfrm>
          <a:prstGeom prst="rect">
            <a:avLst/>
          </a:prstGeom>
          <a:noFill/>
          <a:ln>
            <a:noFill/>
          </a:ln>
        </p:spPr>
        <p:txBody>
          <a:bodyPr spcFirstLastPara="1" wrap="square" lIns="91425" tIns="91425" rIns="91425" bIns="91425" anchor="t" anchorCtr="0">
            <a:spAutoFit/>
          </a:bodyPr>
          <a:lstStyle/>
          <a:p>
            <a:pPr lvl="5"/>
            <a:r>
              <a:rPr lang="en" sz="1700" dirty="0">
                <a:latin typeface="Do Hyeon"/>
                <a:ea typeface="Do Hyeon"/>
                <a:cs typeface="Do Hyeon"/>
                <a:sym typeface="Do Hyeon"/>
              </a:rPr>
              <a:t>👉 </a:t>
            </a:r>
            <a:r>
              <a:rPr lang="ko-KR" altLang="en-US" sz="1700" dirty="0">
                <a:latin typeface="Do Hyeon"/>
                <a:ea typeface="Do Hyeon"/>
                <a:cs typeface="Do Hyeon"/>
                <a:sym typeface="Do Hyeon"/>
              </a:rPr>
              <a:t>데이터 수집 및 가공</a:t>
            </a:r>
            <a:br>
              <a:rPr lang="en" sz="1700" dirty="0">
                <a:latin typeface="Do Hyeon"/>
                <a:ea typeface="Do Hyeon"/>
                <a:cs typeface="Do Hyeon"/>
                <a:sym typeface="Do Hyeon"/>
              </a:rPr>
            </a:br>
            <a:r>
              <a:rPr lang="en" sz="1700" dirty="0">
                <a:latin typeface="Do Hyeon"/>
                <a:ea typeface="Do Hyeon"/>
                <a:cs typeface="Do Hyeon"/>
                <a:sym typeface="Do Hyeon"/>
              </a:rPr>
              <a:t>	</a:t>
            </a:r>
            <a:r>
              <a:rPr lang="ko-KR" altLang="en-US" sz="1700" dirty="0">
                <a:latin typeface="Do Hyeon"/>
                <a:ea typeface="Do Hyeon"/>
                <a:cs typeface="Do Hyeon"/>
                <a:sym typeface="Do Hyeon"/>
              </a:rPr>
              <a:t>리눅스 </a:t>
            </a:r>
            <a:r>
              <a:rPr lang="en-US" altLang="ko-KR" sz="1700" dirty="0">
                <a:latin typeface="Do Hyeon"/>
                <a:ea typeface="Do Hyeon"/>
                <a:cs typeface="Do Hyeon"/>
                <a:sym typeface="Do Hyeon"/>
              </a:rPr>
              <a:t>OS, </a:t>
            </a:r>
            <a:r>
              <a:rPr lang="ko-KR" altLang="en-US" sz="1700" dirty="0">
                <a:latin typeface="Do Hyeon"/>
                <a:ea typeface="Do Hyeon"/>
                <a:cs typeface="Do Hyeon"/>
                <a:sym typeface="Do Hyeon"/>
              </a:rPr>
              <a:t>우분투</a:t>
            </a:r>
            <a:r>
              <a:rPr lang="en-US" altLang="ko-KR" sz="1700" dirty="0">
                <a:latin typeface="Do Hyeon"/>
                <a:ea typeface="Do Hyeon"/>
                <a:cs typeface="Do Hyeon"/>
                <a:sym typeface="Do Hyeon"/>
              </a:rPr>
              <a:t>, </a:t>
            </a:r>
            <a:r>
              <a:rPr lang="ko-KR" altLang="en-US" sz="1700" dirty="0" err="1">
                <a:latin typeface="Do Hyeon"/>
                <a:ea typeface="Do Hyeon"/>
                <a:cs typeface="Do Hyeon"/>
                <a:sym typeface="Do Hyeon"/>
              </a:rPr>
              <a:t>하둡</a:t>
            </a:r>
            <a:r>
              <a:rPr lang="ko-KR" altLang="en-US" sz="1700" dirty="0">
                <a:latin typeface="Do Hyeon"/>
                <a:ea typeface="Do Hyeon"/>
                <a:cs typeface="Do Hyeon"/>
                <a:sym typeface="Do Hyeon"/>
              </a:rPr>
              <a:t> 및 스파크에 대한 이해가 완전하지 않은 상태여서</a:t>
            </a:r>
            <a:r>
              <a:rPr lang="en-US" altLang="ko-KR" sz="1700" dirty="0">
                <a:latin typeface="Do Hyeon"/>
                <a:ea typeface="Do Hyeon"/>
                <a:cs typeface="Do Hyeon"/>
                <a:sym typeface="Do Hyeon"/>
              </a:rPr>
              <a:t>,</a:t>
            </a:r>
            <a:r>
              <a:rPr lang="ko-KR" altLang="en-US" sz="1700" dirty="0">
                <a:latin typeface="Do Hyeon"/>
                <a:ea typeface="Do Hyeon"/>
                <a:cs typeface="Do Hyeon"/>
                <a:sym typeface="Do Hyeon"/>
              </a:rPr>
              <a:t> 해당 </a:t>
            </a:r>
            <a:r>
              <a:rPr lang="en-US" altLang="ko-KR" sz="1700" dirty="0">
                <a:latin typeface="Do Hyeon"/>
                <a:ea typeface="Do Hyeon"/>
                <a:cs typeface="Do Hyeon"/>
                <a:sym typeface="Do Hyeon"/>
              </a:rPr>
              <a:t>	</a:t>
            </a:r>
            <a:r>
              <a:rPr lang="ko-KR" altLang="en-US" sz="1700" dirty="0">
                <a:latin typeface="Do Hyeon"/>
                <a:ea typeface="Do Hyeon"/>
                <a:cs typeface="Do Hyeon"/>
                <a:sym typeface="Do Hyeon"/>
              </a:rPr>
              <a:t>프로그램을 데이터 수집과 전처리에 활용하기 어렵다고 느꼈습니다</a:t>
            </a:r>
            <a:r>
              <a:rPr lang="en-US" altLang="ko-KR" sz="1700" dirty="0">
                <a:latin typeface="Do Hyeon"/>
                <a:ea typeface="Do Hyeon"/>
                <a:cs typeface="Do Hyeon"/>
                <a:sym typeface="Do Hyeon"/>
              </a:rPr>
              <a:t>.</a:t>
            </a:r>
          </a:p>
          <a:p>
            <a:pPr lvl="3"/>
            <a:r>
              <a:rPr lang="en-US" altLang="ko-KR" sz="1700" dirty="0">
                <a:latin typeface="Do Hyeon"/>
                <a:ea typeface="Do Hyeon"/>
                <a:cs typeface="Do Hyeon"/>
                <a:sym typeface="Do Hyeon"/>
              </a:rPr>
              <a:t>	</a:t>
            </a:r>
            <a:r>
              <a:rPr lang="ko-KR" altLang="en-US" sz="1700" dirty="0">
                <a:latin typeface="Do Hyeon"/>
                <a:ea typeface="Do Hyeon"/>
                <a:cs typeface="Do Hyeon"/>
                <a:sym typeface="Do Hyeon"/>
              </a:rPr>
              <a:t>그러나 우분투에서 스파크와 </a:t>
            </a:r>
            <a:r>
              <a:rPr lang="ko-KR" altLang="en-US" sz="1700" dirty="0" err="1">
                <a:latin typeface="Do Hyeon"/>
                <a:ea typeface="Do Hyeon"/>
                <a:cs typeface="Do Hyeon"/>
                <a:sym typeface="Do Hyeon"/>
              </a:rPr>
              <a:t>하둡을</a:t>
            </a:r>
            <a:r>
              <a:rPr lang="ko-KR" altLang="en-US" sz="1700" dirty="0">
                <a:latin typeface="Do Hyeon"/>
                <a:ea typeface="Do Hyeon"/>
                <a:cs typeface="Do Hyeon"/>
                <a:sym typeface="Do Hyeon"/>
              </a:rPr>
              <a:t> 여러 번 연결 해 보고</a:t>
            </a:r>
            <a:r>
              <a:rPr lang="en-US" altLang="ko-KR" sz="1700" dirty="0">
                <a:latin typeface="Do Hyeon"/>
                <a:ea typeface="Do Hyeon"/>
                <a:cs typeface="Do Hyeon"/>
                <a:sym typeface="Do Hyeon"/>
              </a:rPr>
              <a:t>, </a:t>
            </a:r>
            <a:r>
              <a:rPr lang="ko-KR" altLang="en-US" sz="1700" dirty="0">
                <a:latin typeface="Do Hyeon"/>
                <a:ea typeface="Do Hyeon"/>
                <a:cs typeface="Do Hyeon"/>
                <a:sym typeface="Do Hyeon"/>
              </a:rPr>
              <a:t>다양한 종류의 오류를 </a:t>
            </a:r>
            <a:r>
              <a:rPr lang="en-US" altLang="ko-KR" sz="1700" dirty="0">
                <a:latin typeface="Do Hyeon"/>
                <a:ea typeface="Do Hyeon"/>
                <a:cs typeface="Do Hyeon"/>
                <a:sym typeface="Do Hyeon"/>
              </a:rPr>
              <a:t>	</a:t>
            </a:r>
            <a:r>
              <a:rPr lang="ko-KR" altLang="en-US" sz="1700" dirty="0">
                <a:latin typeface="Do Hyeon"/>
                <a:ea typeface="Do Hyeon"/>
                <a:cs typeface="Do Hyeon"/>
                <a:sym typeface="Do Hyeon"/>
              </a:rPr>
              <a:t>해결하다 보니 점차 친숙해지고 익숙하게 다룰 수 있게 되었습니다</a:t>
            </a:r>
            <a:r>
              <a:rPr lang="en-US" altLang="ko-KR" sz="1700" dirty="0">
                <a:latin typeface="Do Hyeon"/>
                <a:ea typeface="Do Hyeon"/>
                <a:cs typeface="Do Hyeon"/>
                <a:sym typeface="Do Hyeon"/>
              </a:rPr>
              <a:t>.</a:t>
            </a:r>
          </a:p>
          <a:p>
            <a:pPr marL="0" lvl="0" indent="0" algn="l" rtl="0">
              <a:spcBef>
                <a:spcPts val="0"/>
              </a:spcBef>
              <a:spcAft>
                <a:spcPts val="0"/>
              </a:spcAft>
              <a:buNone/>
            </a:pPr>
            <a:endParaRPr lang="en-US" altLang="ko-KR" sz="1700" dirty="0">
              <a:latin typeface="Do Hyeon"/>
              <a:ea typeface="Do Hyeon"/>
              <a:cs typeface="Do Hyeon"/>
              <a:sym typeface="Do Hyeon"/>
            </a:endParaRPr>
          </a:p>
          <a:p>
            <a:pPr marL="0" lvl="0" indent="0" algn="l" rtl="0">
              <a:spcBef>
                <a:spcPts val="0"/>
              </a:spcBef>
              <a:spcAft>
                <a:spcPts val="0"/>
              </a:spcAft>
              <a:buNone/>
            </a:pPr>
            <a:r>
              <a:rPr lang="en" altLang="ko-KR" sz="1700" dirty="0">
                <a:latin typeface="Do Hyeon"/>
                <a:ea typeface="Do Hyeon"/>
                <a:cs typeface="Do Hyeon"/>
                <a:sym typeface="Do Hyeon"/>
              </a:rPr>
              <a:t>👉 </a:t>
            </a:r>
            <a:r>
              <a:rPr lang="ko-KR" altLang="en-US" sz="1700" dirty="0">
                <a:latin typeface="Do Hyeon"/>
                <a:ea typeface="Do Hyeon"/>
                <a:cs typeface="Do Hyeon"/>
                <a:sym typeface="Do Hyeon"/>
              </a:rPr>
              <a:t>팀 내 협업</a:t>
            </a:r>
            <a:endParaRPr lang="en-US" altLang="ko-KR" sz="1700" dirty="0">
              <a:latin typeface="Do Hyeon"/>
              <a:ea typeface="Do Hyeon"/>
              <a:cs typeface="Do Hyeon"/>
              <a:sym typeface="Do Hyeon"/>
            </a:endParaRPr>
          </a:p>
          <a:p>
            <a:pPr marL="0" lvl="0" indent="0" algn="l" rtl="0">
              <a:spcBef>
                <a:spcPts val="0"/>
              </a:spcBef>
              <a:spcAft>
                <a:spcPts val="0"/>
              </a:spcAft>
              <a:buNone/>
            </a:pPr>
            <a:r>
              <a:rPr lang="en-US" altLang="ko-KR" sz="1700" dirty="0">
                <a:latin typeface="Do Hyeon"/>
                <a:ea typeface="Do Hyeon"/>
                <a:cs typeface="Do Hyeon"/>
                <a:sym typeface="Do Hyeon"/>
              </a:rPr>
              <a:t>	</a:t>
            </a:r>
            <a:r>
              <a:rPr lang="ko-KR" altLang="en-US" sz="1700" dirty="0">
                <a:latin typeface="Do Hyeon"/>
                <a:ea typeface="Do Hyeon"/>
                <a:cs typeface="Do Hyeon"/>
                <a:sym typeface="Do Hyeon"/>
              </a:rPr>
              <a:t>워크플로우에 대한 이해가 서로 달라서 정해진 기간까지 각자에게 할당된 산출물이 </a:t>
            </a:r>
            <a:r>
              <a:rPr lang="en-US" altLang="ko-KR" sz="1700" dirty="0">
                <a:latin typeface="Do Hyeon"/>
                <a:ea typeface="Do Hyeon"/>
                <a:cs typeface="Do Hyeon"/>
                <a:sym typeface="Do Hyeon"/>
              </a:rPr>
              <a:t>	</a:t>
            </a:r>
            <a:r>
              <a:rPr lang="ko-KR" altLang="en-US" sz="1700" dirty="0">
                <a:latin typeface="Do Hyeon"/>
                <a:ea typeface="Do Hyeon"/>
                <a:cs typeface="Do Hyeon"/>
                <a:sym typeface="Do Hyeon"/>
              </a:rPr>
              <a:t>나오지 않아서 힘들었습니다</a:t>
            </a:r>
            <a:r>
              <a:rPr lang="en-US" altLang="ko-KR" sz="1700" dirty="0">
                <a:latin typeface="Do Hyeon"/>
                <a:ea typeface="Do Hyeon"/>
                <a:cs typeface="Do Hyeon"/>
                <a:sym typeface="Do Hyeon"/>
              </a:rPr>
              <a:t>. </a:t>
            </a:r>
            <a:r>
              <a:rPr lang="ko-KR" altLang="en-US" sz="1700" dirty="0">
                <a:latin typeface="Do Hyeon"/>
                <a:ea typeface="Do Hyeon"/>
                <a:cs typeface="Do Hyeon"/>
                <a:sym typeface="Do Hyeon"/>
              </a:rPr>
              <a:t>기본적인 약속과 계획을 지키지 않는 경우가 잦아 </a:t>
            </a:r>
            <a:r>
              <a:rPr lang="en-US" altLang="ko-KR" sz="1700" dirty="0">
                <a:latin typeface="Do Hyeon"/>
                <a:ea typeface="Do Hyeon"/>
                <a:cs typeface="Do Hyeon"/>
                <a:sym typeface="Do Hyeon"/>
              </a:rPr>
              <a:t>	</a:t>
            </a:r>
            <a:r>
              <a:rPr lang="ko-KR" altLang="en-US" sz="1700" dirty="0">
                <a:latin typeface="Do Hyeon"/>
                <a:ea typeface="Do Hyeon"/>
                <a:cs typeface="Do Hyeon"/>
                <a:sym typeface="Do Hyeon"/>
              </a:rPr>
              <a:t>사전에 협의한 </a:t>
            </a:r>
            <a:r>
              <a:rPr lang="ko-KR" altLang="en-US" sz="1700" dirty="0" err="1">
                <a:latin typeface="Do Hyeon"/>
                <a:ea typeface="Do Hyeon"/>
                <a:cs typeface="Do Hyeon"/>
                <a:sym typeface="Do Hyeon"/>
              </a:rPr>
              <a:t>워크플로우대로</a:t>
            </a:r>
            <a:r>
              <a:rPr lang="ko-KR" altLang="en-US" sz="1700" dirty="0">
                <a:latin typeface="Do Hyeon"/>
                <a:ea typeface="Do Hyeon"/>
                <a:cs typeface="Do Hyeon"/>
                <a:sym typeface="Do Hyeon"/>
              </a:rPr>
              <a:t> 진행할 수 없었습니다</a:t>
            </a:r>
            <a:r>
              <a:rPr lang="en-US" altLang="ko-KR" sz="1700" dirty="0">
                <a:latin typeface="Do Hyeon"/>
                <a:ea typeface="Do Hyeon"/>
                <a:cs typeface="Do Hyeon"/>
                <a:sym typeface="Do Hyeon"/>
              </a:rPr>
              <a:t>. </a:t>
            </a:r>
            <a:br>
              <a:rPr lang="en-US" altLang="ko-KR" sz="1700" dirty="0">
                <a:latin typeface="Do Hyeon"/>
                <a:ea typeface="Do Hyeon"/>
                <a:cs typeface="Do Hyeon"/>
                <a:sym typeface="Do Hyeon"/>
              </a:rPr>
            </a:br>
            <a:r>
              <a:rPr lang="en-US" altLang="ko-KR" sz="1700" dirty="0">
                <a:latin typeface="Do Hyeon"/>
                <a:ea typeface="Do Hyeon"/>
                <a:cs typeface="Do Hyeon"/>
                <a:sym typeface="Do Hyeon"/>
              </a:rPr>
              <a:t>	</a:t>
            </a:r>
            <a:r>
              <a:rPr lang="ko-KR" altLang="en-US" sz="1700" dirty="0">
                <a:latin typeface="Do Hyeon"/>
                <a:ea typeface="Do Hyeon"/>
                <a:cs typeface="Do Hyeon"/>
                <a:sym typeface="Do Hyeon"/>
              </a:rPr>
              <a:t>팀원으로서 전체를 통솔하거나 지휘할 수 없기에 산출물이 당장 필요한 경우 다른 </a:t>
            </a:r>
            <a:r>
              <a:rPr lang="en-US" altLang="ko-KR" sz="1700" dirty="0">
                <a:latin typeface="Do Hyeon"/>
                <a:ea typeface="Do Hyeon"/>
                <a:cs typeface="Do Hyeon"/>
                <a:sym typeface="Do Hyeon"/>
              </a:rPr>
              <a:t>	</a:t>
            </a:r>
            <a:r>
              <a:rPr lang="ko-KR" altLang="en-US" sz="1700" dirty="0">
                <a:latin typeface="Do Hyeon"/>
                <a:ea typeface="Do Hyeon"/>
                <a:cs typeface="Do Hyeon"/>
                <a:sym typeface="Do Hyeon"/>
              </a:rPr>
              <a:t>팀원의 데이터 </a:t>
            </a:r>
            <a:r>
              <a:rPr lang="ko-KR" altLang="en-US" sz="1700" dirty="0" err="1">
                <a:latin typeface="Do Hyeon"/>
                <a:ea typeface="Do Hyeon"/>
                <a:cs typeface="Do Hyeon"/>
                <a:sym typeface="Do Hyeon"/>
              </a:rPr>
              <a:t>전처리</a:t>
            </a:r>
            <a:r>
              <a:rPr lang="ko-KR" altLang="en-US" sz="1700" dirty="0">
                <a:latin typeface="Do Hyeon"/>
                <a:ea typeface="Do Hyeon"/>
                <a:cs typeface="Do Hyeon"/>
                <a:sym typeface="Do Hyeon"/>
              </a:rPr>
              <a:t> 및 가공</a:t>
            </a:r>
            <a:r>
              <a:rPr lang="en-US" altLang="ko-KR" sz="1700" dirty="0">
                <a:latin typeface="Do Hyeon"/>
                <a:ea typeface="Do Hyeon"/>
                <a:cs typeface="Do Hyeon"/>
                <a:sym typeface="Do Hyeon"/>
              </a:rPr>
              <a:t>, </a:t>
            </a:r>
            <a:r>
              <a:rPr lang="ko-KR" altLang="en-US" sz="1700" dirty="0">
                <a:latin typeface="Do Hyeon"/>
                <a:ea typeface="Do Hyeon"/>
                <a:cs typeface="Do Hyeon"/>
                <a:sym typeface="Do Hyeon"/>
              </a:rPr>
              <a:t>시각화를 맡아 처리하였습니다</a:t>
            </a:r>
            <a:r>
              <a:rPr lang="en-US" altLang="ko-KR" sz="1700" dirty="0">
                <a:latin typeface="Do Hyeon"/>
                <a:ea typeface="Do Hyeon"/>
                <a:cs typeface="Do Hyeon"/>
                <a:sym typeface="Do Hyeon"/>
              </a:rPr>
              <a:t>.</a:t>
            </a:r>
          </a:p>
          <a:p>
            <a:pPr marL="0" lvl="0" indent="0" algn="l" rtl="0">
              <a:spcBef>
                <a:spcPts val="0"/>
              </a:spcBef>
              <a:spcAft>
                <a:spcPts val="0"/>
              </a:spcAft>
              <a:buNone/>
            </a:pPr>
            <a:endParaRPr lang="en-US" altLang="ko-KR" sz="1700" dirty="0">
              <a:latin typeface="Do Hyeon"/>
              <a:ea typeface="Do Hyeon"/>
              <a:cs typeface="Do Hyeon"/>
              <a:sym typeface="Do Hyeon"/>
            </a:endParaRPr>
          </a:p>
          <a:p>
            <a:pPr marL="0" lvl="0" indent="0" algn="l" rtl="0">
              <a:spcBef>
                <a:spcPts val="0"/>
              </a:spcBef>
              <a:spcAft>
                <a:spcPts val="0"/>
              </a:spcAft>
              <a:buNone/>
            </a:pPr>
            <a:endParaRPr lang="en-US" altLang="ko-KR" sz="1700" dirty="0">
              <a:latin typeface="Do Hyeon"/>
              <a:ea typeface="Do Hyeon"/>
              <a:cs typeface="Do Hyeon"/>
              <a:sym typeface="Do Hyeon"/>
            </a:endParaRPr>
          </a:p>
        </p:txBody>
      </p:sp>
    </p:spTree>
    <p:extLst>
      <p:ext uri="{BB962C8B-B14F-4D97-AF65-F5344CB8AC3E}">
        <p14:creationId xmlns:p14="http://schemas.microsoft.com/office/powerpoint/2010/main" val="18823343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2578" name="Google Shape;2578;p89"/>
          <p:cNvSpPr txBox="1">
            <a:spLocks noGrp="1"/>
          </p:cNvSpPr>
          <p:nvPr>
            <p:ph type="title"/>
          </p:nvPr>
        </p:nvSpPr>
        <p:spPr>
          <a:xfrm>
            <a:off x="1124900" y="1374275"/>
            <a:ext cx="5750400" cy="161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8400" dirty="0">
                <a:solidFill>
                  <a:schemeClr val="accent1"/>
                </a:solidFill>
                <a:latin typeface="Do Hyeon"/>
                <a:ea typeface="Do Hyeon"/>
                <a:cs typeface="Do Hyeon"/>
                <a:sym typeface="Do Hyeon"/>
              </a:rPr>
              <a:t>감사합니다:-)</a:t>
            </a:r>
            <a:endParaRPr sz="8400" dirty="0">
              <a:latin typeface="Do Hyeon"/>
              <a:ea typeface="Do Hyeon"/>
              <a:cs typeface="Do Hyeon"/>
              <a:sym typeface="Do Hyeon"/>
            </a:endParaRPr>
          </a:p>
        </p:txBody>
      </p:sp>
      <p:grpSp>
        <p:nvGrpSpPr>
          <p:cNvPr id="2579" name="Google Shape;2579;p89"/>
          <p:cNvGrpSpPr/>
          <p:nvPr/>
        </p:nvGrpSpPr>
        <p:grpSpPr>
          <a:xfrm>
            <a:off x="-339825" y="1692724"/>
            <a:ext cx="10334851" cy="3678206"/>
            <a:chOff x="-350" y="1641099"/>
            <a:chExt cx="10334851" cy="3678206"/>
          </a:xfrm>
        </p:grpSpPr>
        <p:grpSp>
          <p:nvGrpSpPr>
            <p:cNvPr id="2580" name="Google Shape;2580;p89"/>
            <p:cNvGrpSpPr/>
            <p:nvPr/>
          </p:nvGrpSpPr>
          <p:grpSpPr>
            <a:xfrm>
              <a:off x="5611324" y="3414087"/>
              <a:ext cx="272092" cy="1106360"/>
              <a:chOff x="455376" y="608998"/>
              <a:chExt cx="1024830" cy="4167081"/>
            </a:xfrm>
          </p:grpSpPr>
          <p:grpSp>
            <p:nvGrpSpPr>
              <p:cNvPr id="2581" name="Google Shape;2581;p89"/>
              <p:cNvGrpSpPr/>
              <p:nvPr/>
            </p:nvGrpSpPr>
            <p:grpSpPr>
              <a:xfrm>
                <a:off x="455376" y="1009546"/>
                <a:ext cx="1024830" cy="3766532"/>
                <a:chOff x="3232593" y="3194956"/>
                <a:chExt cx="409637" cy="1505529"/>
              </a:xfrm>
            </p:grpSpPr>
            <p:sp>
              <p:nvSpPr>
                <p:cNvPr id="2582" name="Google Shape;2582;p89"/>
                <p:cNvSpPr/>
                <p:nvPr/>
              </p:nvSpPr>
              <p:spPr>
                <a:xfrm>
                  <a:off x="3232593" y="4116023"/>
                  <a:ext cx="409637" cy="584462"/>
                </a:xfrm>
                <a:custGeom>
                  <a:avLst/>
                  <a:gdLst/>
                  <a:ahLst/>
                  <a:cxnLst/>
                  <a:rect l="l" t="t" r="r" b="b"/>
                  <a:pathLst>
                    <a:path w="20254" h="28898" extrusionOk="0">
                      <a:moveTo>
                        <a:pt x="8573" y="1"/>
                      </a:moveTo>
                      <a:lnTo>
                        <a:pt x="8573" y="668"/>
                      </a:lnTo>
                      <a:lnTo>
                        <a:pt x="3799" y="668"/>
                      </a:lnTo>
                      <a:cubicBezTo>
                        <a:pt x="3787" y="846"/>
                        <a:pt x="3763" y="1037"/>
                        <a:pt x="3751" y="1215"/>
                      </a:cubicBezTo>
                      <a:lnTo>
                        <a:pt x="8573" y="1215"/>
                      </a:lnTo>
                      <a:lnTo>
                        <a:pt x="8573" y="1882"/>
                      </a:lnTo>
                      <a:lnTo>
                        <a:pt x="3692" y="1882"/>
                      </a:lnTo>
                      <a:cubicBezTo>
                        <a:pt x="3668" y="2073"/>
                        <a:pt x="3656" y="2251"/>
                        <a:pt x="3644" y="2430"/>
                      </a:cubicBezTo>
                      <a:lnTo>
                        <a:pt x="8573" y="2430"/>
                      </a:lnTo>
                      <a:lnTo>
                        <a:pt x="8573" y="3097"/>
                      </a:lnTo>
                      <a:lnTo>
                        <a:pt x="3573" y="3097"/>
                      </a:lnTo>
                      <a:cubicBezTo>
                        <a:pt x="3561" y="3287"/>
                        <a:pt x="3537" y="3466"/>
                        <a:pt x="3525" y="3644"/>
                      </a:cubicBezTo>
                      <a:lnTo>
                        <a:pt x="8573" y="3644"/>
                      </a:lnTo>
                      <a:lnTo>
                        <a:pt x="8573" y="4311"/>
                      </a:lnTo>
                      <a:lnTo>
                        <a:pt x="3454" y="4311"/>
                      </a:lnTo>
                      <a:lnTo>
                        <a:pt x="3406" y="4859"/>
                      </a:lnTo>
                      <a:lnTo>
                        <a:pt x="8573" y="4859"/>
                      </a:lnTo>
                      <a:lnTo>
                        <a:pt x="8573" y="5537"/>
                      </a:lnTo>
                      <a:lnTo>
                        <a:pt x="3335" y="5537"/>
                      </a:lnTo>
                      <a:lnTo>
                        <a:pt x="3275" y="6085"/>
                      </a:lnTo>
                      <a:lnTo>
                        <a:pt x="8573" y="6085"/>
                      </a:lnTo>
                      <a:lnTo>
                        <a:pt x="8573" y="6752"/>
                      </a:lnTo>
                      <a:lnTo>
                        <a:pt x="3204" y="6752"/>
                      </a:lnTo>
                      <a:cubicBezTo>
                        <a:pt x="3192" y="6930"/>
                        <a:pt x="3168" y="7109"/>
                        <a:pt x="3156" y="7299"/>
                      </a:cubicBezTo>
                      <a:lnTo>
                        <a:pt x="8573" y="7299"/>
                      </a:lnTo>
                      <a:lnTo>
                        <a:pt x="8573" y="7966"/>
                      </a:lnTo>
                      <a:lnTo>
                        <a:pt x="3073" y="7966"/>
                      </a:lnTo>
                      <a:cubicBezTo>
                        <a:pt x="3061" y="8145"/>
                        <a:pt x="3037" y="8335"/>
                        <a:pt x="3013" y="8514"/>
                      </a:cubicBezTo>
                      <a:lnTo>
                        <a:pt x="8573" y="8514"/>
                      </a:lnTo>
                      <a:lnTo>
                        <a:pt x="8573" y="9181"/>
                      </a:lnTo>
                      <a:lnTo>
                        <a:pt x="2942" y="9181"/>
                      </a:lnTo>
                      <a:cubicBezTo>
                        <a:pt x="2918" y="9359"/>
                        <a:pt x="2906" y="9550"/>
                        <a:pt x="2882" y="9728"/>
                      </a:cubicBezTo>
                      <a:lnTo>
                        <a:pt x="8573" y="9728"/>
                      </a:lnTo>
                      <a:lnTo>
                        <a:pt x="8573" y="10395"/>
                      </a:lnTo>
                      <a:lnTo>
                        <a:pt x="2799" y="10395"/>
                      </a:lnTo>
                      <a:cubicBezTo>
                        <a:pt x="2775" y="10574"/>
                        <a:pt x="2763" y="10764"/>
                        <a:pt x="2739" y="10943"/>
                      </a:cubicBezTo>
                      <a:lnTo>
                        <a:pt x="8573" y="10943"/>
                      </a:lnTo>
                      <a:lnTo>
                        <a:pt x="8573" y="11609"/>
                      </a:lnTo>
                      <a:lnTo>
                        <a:pt x="2656" y="11609"/>
                      </a:lnTo>
                      <a:cubicBezTo>
                        <a:pt x="2632" y="11800"/>
                        <a:pt x="2608" y="11979"/>
                        <a:pt x="2584" y="12157"/>
                      </a:cubicBezTo>
                      <a:lnTo>
                        <a:pt x="8573" y="12157"/>
                      </a:lnTo>
                      <a:lnTo>
                        <a:pt x="8573" y="12824"/>
                      </a:lnTo>
                      <a:lnTo>
                        <a:pt x="2501" y="12824"/>
                      </a:lnTo>
                      <a:cubicBezTo>
                        <a:pt x="2477" y="13014"/>
                        <a:pt x="2454" y="13193"/>
                        <a:pt x="2430" y="13372"/>
                      </a:cubicBezTo>
                      <a:lnTo>
                        <a:pt x="8573" y="13372"/>
                      </a:lnTo>
                      <a:lnTo>
                        <a:pt x="8573" y="14050"/>
                      </a:lnTo>
                      <a:lnTo>
                        <a:pt x="2346" y="14050"/>
                      </a:lnTo>
                      <a:cubicBezTo>
                        <a:pt x="2323" y="14229"/>
                        <a:pt x="2299" y="14407"/>
                        <a:pt x="2275" y="14598"/>
                      </a:cubicBezTo>
                      <a:lnTo>
                        <a:pt x="8573" y="14598"/>
                      </a:lnTo>
                      <a:lnTo>
                        <a:pt x="8573" y="15265"/>
                      </a:lnTo>
                      <a:lnTo>
                        <a:pt x="2192" y="15265"/>
                      </a:lnTo>
                      <a:cubicBezTo>
                        <a:pt x="2168" y="15443"/>
                        <a:pt x="2132" y="15622"/>
                        <a:pt x="2108" y="15812"/>
                      </a:cubicBezTo>
                      <a:lnTo>
                        <a:pt x="8573" y="15812"/>
                      </a:lnTo>
                      <a:lnTo>
                        <a:pt x="8573" y="16479"/>
                      </a:lnTo>
                      <a:lnTo>
                        <a:pt x="2025" y="16479"/>
                      </a:lnTo>
                      <a:lnTo>
                        <a:pt x="1953" y="17027"/>
                      </a:lnTo>
                      <a:lnTo>
                        <a:pt x="8573" y="17027"/>
                      </a:lnTo>
                      <a:lnTo>
                        <a:pt x="8573" y="17694"/>
                      </a:lnTo>
                      <a:lnTo>
                        <a:pt x="1846" y="17694"/>
                      </a:lnTo>
                      <a:cubicBezTo>
                        <a:pt x="1822" y="17872"/>
                        <a:pt x="1799" y="18063"/>
                        <a:pt x="1763" y="18241"/>
                      </a:cubicBezTo>
                      <a:lnTo>
                        <a:pt x="8573" y="18241"/>
                      </a:lnTo>
                      <a:lnTo>
                        <a:pt x="8573" y="18908"/>
                      </a:lnTo>
                      <a:lnTo>
                        <a:pt x="1668" y="18908"/>
                      </a:lnTo>
                      <a:cubicBezTo>
                        <a:pt x="1644" y="19098"/>
                        <a:pt x="1620" y="19277"/>
                        <a:pt x="1584" y="19456"/>
                      </a:cubicBezTo>
                      <a:lnTo>
                        <a:pt x="8573" y="19456"/>
                      </a:lnTo>
                      <a:lnTo>
                        <a:pt x="8573" y="20122"/>
                      </a:lnTo>
                      <a:lnTo>
                        <a:pt x="1489" y="20122"/>
                      </a:lnTo>
                      <a:cubicBezTo>
                        <a:pt x="1453" y="20313"/>
                        <a:pt x="1430" y="20491"/>
                        <a:pt x="1406" y="20670"/>
                      </a:cubicBezTo>
                      <a:lnTo>
                        <a:pt x="8573" y="20670"/>
                      </a:lnTo>
                      <a:lnTo>
                        <a:pt x="8573" y="21349"/>
                      </a:lnTo>
                      <a:lnTo>
                        <a:pt x="1299" y="21349"/>
                      </a:lnTo>
                      <a:cubicBezTo>
                        <a:pt x="1263" y="21527"/>
                        <a:pt x="1239" y="21706"/>
                        <a:pt x="1203" y="21885"/>
                      </a:cubicBezTo>
                      <a:lnTo>
                        <a:pt x="8573" y="21885"/>
                      </a:lnTo>
                      <a:lnTo>
                        <a:pt x="8573" y="22563"/>
                      </a:lnTo>
                      <a:lnTo>
                        <a:pt x="1108" y="22563"/>
                      </a:lnTo>
                      <a:cubicBezTo>
                        <a:pt x="1072" y="22742"/>
                        <a:pt x="1037" y="22920"/>
                        <a:pt x="1013" y="23111"/>
                      </a:cubicBezTo>
                      <a:lnTo>
                        <a:pt x="8573" y="23111"/>
                      </a:lnTo>
                      <a:lnTo>
                        <a:pt x="8573" y="23778"/>
                      </a:lnTo>
                      <a:lnTo>
                        <a:pt x="894" y="23778"/>
                      </a:lnTo>
                      <a:cubicBezTo>
                        <a:pt x="858" y="23956"/>
                        <a:pt x="834" y="24135"/>
                        <a:pt x="799" y="24325"/>
                      </a:cubicBezTo>
                      <a:lnTo>
                        <a:pt x="8573" y="24325"/>
                      </a:lnTo>
                      <a:lnTo>
                        <a:pt x="8573" y="24992"/>
                      </a:lnTo>
                      <a:lnTo>
                        <a:pt x="691" y="24992"/>
                      </a:lnTo>
                      <a:cubicBezTo>
                        <a:pt x="656" y="25171"/>
                        <a:pt x="620" y="25361"/>
                        <a:pt x="584" y="25540"/>
                      </a:cubicBezTo>
                      <a:lnTo>
                        <a:pt x="8573" y="25540"/>
                      </a:lnTo>
                      <a:lnTo>
                        <a:pt x="8573" y="26218"/>
                      </a:lnTo>
                      <a:lnTo>
                        <a:pt x="465" y="26218"/>
                      </a:lnTo>
                      <a:cubicBezTo>
                        <a:pt x="429" y="26397"/>
                        <a:pt x="394" y="26587"/>
                        <a:pt x="358" y="26766"/>
                      </a:cubicBezTo>
                      <a:lnTo>
                        <a:pt x="8573" y="26766"/>
                      </a:lnTo>
                      <a:lnTo>
                        <a:pt x="8573" y="27433"/>
                      </a:lnTo>
                      <a:lnTo>
                        <a:pt x="239" y="27433"/>
                      </a:lnTo>
                      <a:cubicBezTo>
                        <a:pt x="203" y="27623"/>
                        <a:pt x="168" y="27802"/>
                        <a:pt x="132" y="27981"/>
                      </a:cubicBezTo>
                      <a:lnTo>
                        <a:pt x="8573" y="27981"/>
                      </a:lnTo>
                      <a:lnTo>
                        <a:pt x="8573" y="28647"/>
                      </a:lnTo>
                      <a:lnTo>
                        <a:pt x="1" y="28647"/>
                      </a:lnTo>
                      <a:cubicBezTo>
                        <a:pt x="1" y="28659"/>
                        <a:pt x="1" y="28659"/>
                        <a:pt x="1" y="28671"/>
                      </a:cubicBezTo>
                      <a:lnTo>
                        <a:pt x="1" y="28897"/>
                      </a:lnTo>
                      <a:lnTo>
                        <a:pt x="20253" y="28897"/>
                      </a:lnTo>
                      <a:lnTo>
                        <a:pt x="20253" y="28659"/>
                      </a:lnTo>
                      <a:cubicBezTo>
                        <a:pt x="20253" y="28659"/>
                        <a:pt x="20253" y="28647"/>
                        <a:pt x="20253" y="28647"/>
                      </a:cubicBezTo>
                      <a:lnTo>
                        <a:pt x="11669" y="28647"/>
                      </a:lnTo>
                      <a:lnTo>
                        <a:pt x="11669" y="27981"/>
                      </a:lnTo>
                      <a:lnTo>
                        <a:pt x="20110" y="27981"/>
                      </a:lnTo>
                      <a:cubicBezTo>
                        <a:pt x="20075" y="27790"/>
                        <a:pt x="20039" y="27611"/>
                        <a:pt x="20003" y="27433"/>
                      </a:cubicBezTo>
                      <a:lnTo>
                        <a:pt x="11669" y="27433"/>
                      </a:lnTo>
                      <a:lnTo>
                        <a:pt x="11669" y="26754"/>
                      </a:lnTo>
                      <a:lnTo>
                        <a:pt x="19884" y="26754"/>
                      </a:lnTo>
                      <a:cubicBezTo>
                        <a:pt x="19849" y="26576"/>
                        <a:pt x="19813" y="26397"/>
                        <a:pt x="19777" y="26206"/>
                      </a:cubicBezTo>
                      <a:lnTo>
                        <a:pt x="11669" y="26206"/>
                      </a:lnTo>
                      <a:lnTo>
                        <a:pt x="11669" y="25540"/>
                      </a:lnTo>
                      <a:lnTo>
                        <a:pt x="19658" y="25540"/>
                      </a:lnTo>
                      <a:cubicBezTo>
                        <a:pt x="19622" y="25361"/>
                        <a:pt x="19599" y="25183"/>
                        <a:pt x="19563" y="24992"/>
                      </a:cubicBezTo>
                      <a:lnTo>
                        <a:pt x="11669" y="24992"/>
                      </a:lnTo>
                      <a:lnTo>
                        <a:pt x="11669" y="24325"/>
                      </a:lnTo>
                      <a:lnTo>
                        <a:pt x="19444" y="24325"/>
                      </a:lnTo>
                      <a:cubicBezTo>
                        <a:pt x="19420" y="24147"/>
                        <a:pt x="19384" y="23968"/>
                        <a:pt x="19348" y="23778"/>
                      </a:cubicBezTo>
                      <a:lnTo>
                        <a:pt x="11669" y="23778"/>
                      </a:lnTo>
                      <a:lnTo>
                        <a:pt x="11669" y="23111"/>
                      </a:lnTo>
                      <a:lnTo>
                        <a:pt x="19241" y="23111"/>
                      </a:lnTo>
                      <a:cubicBezTo>
                        <a:pt x="19218" y="22932"/>
                        <a:pt x="19182" y="22742"/>
                        <a:pt x="19158" y="22563"/>
                      </a:cubicBezTo>
                      <a:lnTo>
                        <a:pt x="11669" y="22563"/>
                      </a:lnTo>
                      <a:lnTo>
                        <a:pt x="11669" y="21896"/>
                      </a:lnTo>
                      <a:lnTo>
                        <a:pt x="19039" y="21896"/>
                      </a:lnTo>
                      <a:cubicBezTo>
                        <a:pt x="19003" y="21718"/>
                        <a:pt x="18979" y="21527"/>
                        <a:pt x="18956" y="21349"/>
                      </a:cubicBezTo>
                      <a:lnTo>
                        <a:pt x="11669" y="21349"/>
                      </a:lnTo>
                      <a:lnTo>
                        <a:pt x="11669" y="20682"/>
                      </a:lnTo>
                      <a:lnTo>
                        <a:pt x="18848" y="20682"/>
                      </a:lnTo>
                      <a:cubicBezTo>
                        <a:pt x="18813" y="20491"/>
                        <a:pt x="18789" y="20313"/>
                        <a:pt x="18753" y="20134"/>
                      </a:cubicBezTo>
                      <a:lnTo>
                        <a:pt x="11669" y="20134"/>
                      </a:lnTo>
                      <a:lnTo>
                        <a:pt x="11669" y="19456"/>
                      </a:lnTo>
                      <a:lnTo>
                        <a:pt x="18670" y="19456"/>
                      </a:lnTo>
                      <a:cubicBezTo>
                        <a:pt x="18634" y="19277"/>
                        <a:pt x="18610" y="19098"/>
                        <a:pt x="18586" y="18908"/>
                      </a:cubicBezTo>
                      <a:lnTo>
                        <a:pt x="11669" y="18908"/>
                      </a:lnTo>
                      <a:lnTo>
                        <a:pt x="11669" y="18241"/>
                      </a:lnTo>
                      <a:lnTo>
                        <a:pt x="18479" y="18241"/>
                      </a:lnTo>
                      <a:cubicBezTo>
                        <a:pt x="18444" y="18063"/>
                        <a:pt x="18420" y="17884"/>
                        <a:pt x="18396" y="17694"/>
                      </a:cubicBezTo>
                      <a:lnTo>
                        <a:pt x="11669" y="17694"/>
                      </a:lnTo>
                      <a:lnTo>
                        <a:pt x="11669" y="17027"/>
                      </a:lnTo>
                      <a:lnTo>
                        <a:pt x="18301" y="17027"/>
                      </a:lnTo>
                      <a:cubicBezTo>
                        <a:pt x="18277" y="16848"/>
                        <a:pt x="18253" y="16670"/>
                        <a:pt x="18217" y="16479"/>
                      </a:cubicBezTo>
                      <a:lnTo>
                        <a:pt x="11669" y="16479"/>
                      </a:lnTo>
                      <a:lnTo>
                        <a:pt x="11669" y="15812"/>
                      </a:lnTo>
                      <a:lnTo>
                        <a:pt x="18134" y="15812"/>
                      </a:lnTo>
                      <a:cubicBezTo>
                        <a:pt x="18110" y="15634"/>
                        <a:pt x="18086" y="15443"/>
                        <a:pt x="18051" y="15265"/>
                      </a:cubicBezTo>
                      <a:lnTo>
                        <a:pt x="11669" y="15265"/>
                      </a:lnTo>
                      <a:lnTo>
                        <a:pt x="11669" y="14598"/>
                      </a:lnTo>
                      <a:lnTo>
                        <a:pt x="17967" y="14598"/>
                      </a:lnTo>
                      <a:lnTo>
                        <a:pt x="17896" y="14050"/>
                      </a:lnTo>
                      <a:lnTo>
                        <a:pt x="11669" y="14050"/>
                      </a:lnTo>
                      <a:lnTo>
                        <a:pt x="11669" y="13383"/>
                      </a:lnTo>
                      <a:lnTo>
                        <a:pt x="17813" y="13383"/>
                      </a:lnTo>
                      <a:cubicBezTo>
                        <a:pt x="17789" y="13193"/>
                        <a:pt x="17765" y="13014"/>
                        <a:pt x="17741" y="12836"/>
                      </a:cubicBezTo>
                      <a:lnTo>
                        <a:pt x="11669" y="12836"/>
                      </a:lnTo>
                      <a:lnTo>
                        <a:pt x="11669" y="12157"/>
                      </a:lnTo>
                      <a:lnTo>
                        <a:pt x="17658" y="12157"/>
                      </a:lnTo>
                      <a:lnTo>
                        <a:pt x="17586" y="11621"/>
                      </a:lnTo>
                      <a:lnTo>
                        <a:pt x="11669" y="11621"/>
                      </a:lnTo>
                      <a:lnTo>
                        <a:pt x="11669" y="10943"/>
                      </a:lnTo>
                      <a:lnTo>
                        <a:pt x="17503" y="10943"/>
                      </a:lnTo>
                      <a:cubicBezTo>
                        <a:pt x="17491" y="10764"/>
                        <a:pt x="17467" y="10586"/>
                        <a:pt x="17443" y="10395"/>
                      </a:cubicBezTo>
                      <a:lnTo>
                        <a:pt x="11669" y="10395"/>
                      </a:lnTo>
                      <a:lnTo>
                        <a:pt x="11669" y="9728"/>
                      </a:lnTo>
                      <a:lnTo>
                        <a:pt x="17360" y="9728"/>
                      </a:lnTo>
                      <a:cubicBezTo>
                        <a:pt x="17348" y="9550"/>
                        <a:pt x="17324" y="9371"/>
                        <a:pt x="17301" y="9181"/>
                      </a:cubicBezTo>
                      <a:lnTo>
                        <a:pt x="11669" y="9181"/>
                      </a:lnTo>
                      <a:lnTo>
                        <a:pt x="11669" y="8514"/>
                      </a:lnTo>
                      <a:lnTo>
                        <a:pt x="17229" y="8514"/>
                      </a:lnTo>
                      <a:cubicBezTo>
                        <a:pt x="17205" y="8323"/>
                        <a:pt x="17182" y="8145"/>
                        <a:pt x="17170" y="7966"/>
                      </a:cubicBezTo>
                      <a:lnTo>
                        <a:pt x="11669" y="7966"/>
                      </a:lnTo>
                      <a:lnTo>
                        <a:pt x="11669" y="7287"/>
                      </a:lnTo>
                      <a:lnTo>
                        <a:pt x="17098" y="7287"/>
                      </a:lnTo>
                      <a:lnTo>
                        <a:pt x="17039" y="6740"/>
                      </a:lnTo>
                      <a:lnTo>
                        <a:pt x="11669" y="6740"/>
                      </a:lnTo>
                      <a:lnTo>
                        <a:pt x="11669" y="6073"/>
                      </a:lnTo>
                      <a:lnTo>
                        <a:pt x="16967" y="6073"/>
                      </a:lnTo>
                      <a:cubicBezTo>
                        <a:pt x="16943" y="5894"/>
                        <a:pt x="16932" y="5716"/>
                        <a:pt x="16908" y="5525"/>
                      </a:cubicBezTo>
                      <a:lnTo>
                        <a:pt x="11669" y="5525"/>
                      </a:lnTo>
                      <a:lnTo>
                        <a:pt x="11669" y="4859"/>
                      </a:lnTo>
                      <a:lnTo>
                        <a:pt x="16836" y="4859"/>
                      </a:lnTo>
                      <a:lnTo>
                        <a:pt x="16789" y="4311"/>
                      </a:lnTo>
                      <a:lnTo>
                        <a:pt x="11669" y="4311"/>
                      </a:lnTo>
                      <a:lnTo>
                        <a:pt x="11669" y="3644"/>
                      </a:lnTo>
                      <a:lnTo>
                        <a:pt x="16729" y="3644"/>
                      </a:lnTo>
                      <a:lnTo>
                        <a:pt x="16681" y="3097"/>
                      </a:lnTo>
                      <a:lnTo>
                        <a:pt x="11669" y="3097"/>
                      </a:lnTo>
                      <a:lnTo>
                        <a:pt x="11669" y="2430"/>
                      </a:lnTo>
                      <a:lnTo>
                        <a:pt x="16610" y="2430"/>
                      </a:lnTo>
                      <a:cubicBezTo>
                        <a:pt x="16586" y="2251"/>
                        <a:pt x="16574" y="2061"/>
                        <a:pt x="16551" y="1882"/>
                      </a:cubicBezTo>
                      <a:lnTo>
                        <a:pt x="11669" y="1882"/>
                      </a:lnTo>
                      <a:lnTo>
                        <a:pt x="11669" y="1215"/>
                      </a:lnTo>
                      <a:lnTo>
                        <a:pt x="16491" y="1215"/>
                      </a:lnTo>
                      <a:cubicBezTo>
                        <a:pt x="16479" y="1037"/>
                        <a:pt x="16467" y="846"/>
                        <a:pt x="16443" y="668"/>
                      </a:cubicBezTo>
                      <a:lnTo>
                        <a:pt x="11669" y="668"/>
                      </a:lnTo>
                      <a:lnTo>
                        <a:pt x="116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9"/>
                <p:cNvSpPr/>
                <p:nvPr/>
              </p:nvSpPr>
              <p:spPr>
                <a:xfrm>
                  <a:off x="3322655" y="3943848"/>
                  <a:ext cx="991" cy="13510"/>
                </a:xfrm>
                <a:custGeom>
                  <a:avLst/>
                  <a:gdLst/>
                  <a:ahLst/>
                  <a:cxnLst/>
                  <a:rect l="l" t="t" r="r" b="b"/>
                  <a:pathLst>
                    <a:path w="49" h="668" extrusionOk="0">
                      <a:moveTo>
                        <a:pt x="36" y="1"/>
                      </a:moveTo>
                      <a:cubicBezTo>
                        <a:pt x="25" y="227"/>
                        <a:pt x="13" y="441"/>
                        <a:pt x="1" y="668"/>
                      </a:cubicBezTo>
                      <a:cubicBezTo>
                        <a:pt x="25" y="441"/>
                        <a:pt x="36" y="227"/>
                        <a:pt x="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9"/>
                <p:cNvSpPr/>
                <p:nvPr/>
              </p:nvSpPr>
              <p:spPr>
                <a:xfrm>
                  <a:off x="3341444" y="3377972"/>
                  <a:ext cx="64558" cy="13510"/>
                </a:xfrm>
                <a:custGeom>
                  <a:avLst/>
                  <a:gdLst/>
                  <a:ahLst/>
                  <a:cxnLst/>
                  <a:rect l="l" t="t" r="r" b="b"/>
                  <a:pathLst>
                    <a:path w="3192" h="668" extrusionOk="0">
                      <a:moveTo>
                        <a:pt x="0" y="0"/>
                      </a:moveTo>
                      <a:cubicBezTo>
                        <a:pt x="0" y="227"/>
                        <a:pt x="0" y="453"/>
                        <a:pt x="0" y="667"/>
                      </a:cubicBezTo>
                      <a:lnTo>
                        <a:pt x="3191" y="667"/>
                      </a:lnTo>
                      <a:lnTo>
                        <a:pt x="31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9"/>
                <p:cNvSpPr/>
                <p:nvPr/>
              </p:nvSpPr>
              <p:spPr>
                <a:xfrm>
                  <a:off x="3320976" y="3968421"/>
                  <a:ext cx="991" cy="13510"/>
                </a:xfrm>
                <a:custGeom>
                  <a:avLst/>
                  <a:gdLst/>
                  <a:ahLst/>
                  <a:cxnLst/>
                  <a:rect l="l" t="t" r="r" b="b"/>
                  <a:pathLst>
                    <a:path w="49" h="668" extrusionOk="0">
                      <a:moveTo>
                        <a:pt x="48" y="0"/>
                      </a:moveTo>
                      <a:lnTo>
                        <a:pt x="48" y="0"/>
                      </a:lnTo>
                      <a:cubicBezTo>
                        <a:pt x="36" y="227"/>
                        <a:pt x="24" y="441"/>
                        <a:pt x="0" y="667"/>
                      </a:cubicBezTo>
                      <a:lnTo>
                        <a:pt x="0" y="667"/>
                      </a:lnTo>
                      <a:cubicBezTo>
                        <a:pt x="24" y="441"/>
                        <a:pt x="36" y="227"/>
                        <a:pt x="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9"/>
                <p:cNvSpPr/>
                <p:nvPr/>
              </p:nvSpPr>
              <p:spPr>
                <a:xfrm>
                  <a:off x="3341201" y="3402526"/>
                  <a:ext cx="64801" cy="13510"/>
                </a:xfrm>
                <a:custGeom>
                  <a:avLst/>
                  <a:gdLst/>
                  <a:ahLst/>
                  <a:cxnLst/>
                  <a:rect l="l" t="t" r="r" b="b"/>
                  <a:pathLst>
                    <a:path w="3204" h="668" extrusionOk="0">
                      <a:moveTo>
                        <a:pt x="12" y="1"/>
                      </a:moveTo>
                      <a:cubicBezTo>
                        <a:pt x="1" y="227"/>
                        <a:pt x="1" y="453"/>
                        <a:pt x="1" y="667"/>
                      </a:cubicBezTo>
                      <a:lnTo>
                        <a:pt x="3203" y="667"/>
                      </a:lnTo>
                      <a:lnTo>
                        <a:pt x="32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9"/>
                <p:cNvSpPr/>
                <p:nvPr/>
              </p:nvSpPr>
              <p:spPr>
                <a:xfrm>
                  <a:off x="3341444" y="3328846"/>
                  <a:ext cx="64558" cy="13510"/>
                </a:xfrm>
                <a:custGeom>
                  <a:avLst/>
                  <a:gdLst/>
                  <a:ahLst/>
                  <a:cxnLst/>
                  <a:rect l="l" t="t" r="r" b="b"/>
                  <a:pathLst>
                    <a:path w="3192" h="668" extrusionOk="0">
                      <a:moveTo>
                        <a:pt x="0" y="0"/>
                      </a:moveTo>
                      <a:cubicBezTo>
                        <a:pt x="0" y="215"/>
                        <a:pt x="0" y="441"/>
                        <a:pt x="0" y="667"/>
                      </a:cubicBezTo>
                      <a:lnTo>
                        <a:pt x="3191" y="667"/>
                      </a:lnTo>
                      <a:lnTo>
                        <a:pt x="31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9"/>
                <p:cNvSpPr/>
                <p:nvPr/>
              </p:nvSpPr>
              <p:spPr>
                <a:xfrm>
                  <a:off x="3317356" y="4017548"/>
                  <a:ext cx="1234" cy="13490"/>
                </a:xfrm>
                <a:custGeom>
                  <a:avLst/>
                  <a:gdLst/>
                  <a:ahLst/>
                  <a:cxnLst/>
                  <a:rect l="l" t="t" r="r" b="b"/>
                  <a:pathLst>
                    <a:path w="61" h="667" extrusionOk="0">
                      <a:moveTo>
                        <a:pt x="60" y="0"/>
                      </a:moveTo>
                      <a:lnTo>
                        <a:pt x="60" y="0"/>
                      </a:lnTo>
                      <a:cubicBezTo>
                        <a:pt x="37" y="226"/>
                        <a:pt x="25" y="453"/>
                        <a:pt x="1" y="667"/>
                      </a:cubicBezTo>
                      <a:lnTo>
                        <a:pt x="1" y="667"/>
                      </a:lnTo>
                      <a:cubicBezTo>
                        <a:pt x="25" y="453"/>
                        <a:pt x="37" y="226"/>
                        <a:pt x="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9"/>
                <p:cNvSpPr/>
                <p:nvPr/>
              </p:nvSpPr>
              <p:spPr>
                <a:xfrm>
                  <a:off x="3315677" y="4042101"/>
                  <a:ext cx="991" cy="12054"/>
                </a:xfrm>
                <a:custGeom>
                  <a:avLst/>
                  <a:gdLst/>
                  <a:ahLst/>
                  <a:cxnLst/>
                  <a:rect l="l" t="t" r="r" b="b"/>
                  <a:pathLst>
                    <a:path w="49" h="596" extrusionOk="0">
                      <a:moveTo>
                        <a:pt x="48" y="1"/>
                      </a:moveTo>
                      <a:cubicBezTo>
                        <a:pt x="26" y="191"/>
                        <a:pt x="14" y="380"/>
                        <a:pt x="3" y="561"/>
                      </a:cubicBezTo>
                      <a:lnTo>
                        <a:pt x="3" y="561"/>
                      </a:lnTo>
                      <a:cubicBezTo>
                        <a:pt x="15" y="371"/>
                        <a:pt x="37" y="191"/>
                        <a:pt x="48" y="1"/>
                      </a:cubicBezTo>
                      <a:close/>
                      <a:moveTo>
                        <a:pt x="3" y="561"/>
                      </a:moveTo>
                      <a:lnTo>
                        <a:pt x="3" y="561"/>
                      </a:lnTo>
                      <a:cubicBezTo>
                        <a:pt x="2" y="572"/>
                        <a:pt x="1" y="584"/>
                        <a:pt x="0" y="596"/>
                      </a:cubicBezTo>
                      <a:cubicBezTo>
                        <a:pt x="1" y="584"/>
                        <a:pt x="2" y="572"/>
                        <a:pt x="3" y="5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9"/>
                <p:cNvSpPr/>
                <p:nvPr/>
              </p:nvSpPr>
              <p:spPr>
                <a:xfrm>
                  <a:off x="3319297" y="3993217"/>
                  <a:ext cx="971" cy="13510"/>
                </a:xfrm>
                <a:custGeom>
                  <a:avLst/>
                  <a:gdLst/>
                  <a:ahLst/>
                  <a:cxnLst/>
                  <a:rect l="l" t="t" r="r" b="b"/>
                  <a:pathLst>
                    <a:path w="48" h="668" extrusionOk="0">
                      <a:moveTo>
                        <a:pt x="48" y="1"/>
                      </a:moveTo>
                      <a:lnTo>
                        <a:pt x="0" y="667"/>
                      </a:lnTo>
                      <a:cubicBezTo>
                        <a:pt x="24" y="441"/>
                        <a:pt x="36" y="215"/>
                        <a:pt x="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9"/>
                <p:cNvSpPr/>
                <p:nvPr/>
              </p:nvSpPr>
              <p:spPr>
                <a:xfrm>
                  <a:off x="3341444" y="3353399"/>
                  <a:ext cx="64558" cy="13753"/>
                </a:xfrm>
                <a:custGeom>
                  <a:avLst/>
                  <a:gdLst/>
                  <a:ahLst/>
                  <a:cxnLst/>
                  <a:rect l="l" t="t" r="r" b="b"/>
                  <a:pathLst>
                    <a:path w="3192" h="680" extrusionOk="0">
                      <a:moveTo>
                        <a:pt x="0" y="1"/>
                      </a:moveTo>
                      <a:cubicBezTo>
                        <a:pt x="0" y="203"/>
                        <a:pt x="0" y="418"/>
                        <a:pt x="0" y="620"/>
                      </a:cubicBezTo>
                      <a:lnTo>
                        <a:pt x="0" y="680"/>
                      </a:lnTo>
                      <a:lnTo>
                        <a:pt x="3191" y="680"/>
                      </a:lnTo>
                      <a:lnTo>
                        <a:pt x="31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9"/>
                <p:cNvSpPr/>
                <p:nvPr/>
              </p:nvSpPr>
              <p:spPr>
                <a:xfrm>
                  <a:off x="3329875" y="3820799"/>
                  <a:ext cx="748" cy="13510"/>
                </a:xfrm>
                <a:custGeom>
                  <a:avLst/>
                  <a:gdLst/>
                  <a:ahLst/>
                  <a:cxnLst/>
                  <a:rect l="l" t="t" r="r" b="b"/>
                  <a:pathLst>
                    <a:path w="37" h="668" extrusionOk="0">
                      <a:moveTo>
                        <a:pt x="25" y="1"/>
                      </a:moveTo>
                      <a:lnTo>
                        <a:pt x="1" y="668"/>
                      </a:lnTo>
                      <a:lnTo>
                        <a:pt x="13" y="668"/>
                      </a:lnTo>
                      <a:cubicBezTo>
                        <a:pt x="13" y="441"/>
                        <a:pt x="37" y="227"/>
                        <a:pt x="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9"/>
                <p:cNvSpPr/>
                <p:nvPr/>
              </p:nvSpPr>
              <p:spPr>
                <a:xfrm>
                  <a:off x="3341201" y="3427342"/>
                  <a:ext cx="64801" cy="13490"/>
                </a:xfrm>
                <a:custGeom>
                  <a:avLst/>
                  <a:gdLst/>
                  <a:ahLst/>
                  <a:cxnLst/>
                  <a:rect l="l" t="t" r="r" b="b"/>
                  <a:pathLst>
                    <a:path w="3204" h="667" extrusionOk="0">
                      <a:moveTo>
                        <a:pt x="1" y="0"/>
                      </a:moveTo>
                      <a:cubicBezTo>
                        <a:pt x="1" y="214"/>
                        <a:pt x="1" y="441"/>
                        <a:pt x="1" y="667"/>
                      </a:cubicBezTo>
                      <a:lnTo>
                        <a:pt x="3203" y="667"/>
                      </a:lnTo>
                      <a:lnTo>
                        <a:pt x="32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9"/>
                <p:cNvSpPr/>
                <p:nvPr/>
              </p:nvSpPr>
              <p:spPr>
                <a:xfrm>
                  <a:off x="3328439" y="3845372"/>
                  <a:ext cx="991" cy="13510"/>
                </a:xfrm>
                <a:custGeom>
                  <a:avLst/>
                  <a:gdLst/>
                  <a:ahLst/>
                  <a:cxnLst/>
                  <a:rect l="l" t="t" r="r" b="b"/>
                  <a:pathLst>
                    <a:path w="49" h="668" extrusionOk="0">
                      <a:moveTo>
                        <a:pt x="36" y="0"/>
                      </a:moveTo>
                      <a:lnTo>
                        <a:pt x="1" y="667"/>
                      </a:lnTo>
                      <a:lnTo>
                        <a:pt x="12" y="667"/>
                      </a:lnTo>
                      <a:lnTo>
                        <a:pt x="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9"/>
                <p:cNvSpPr/>
                <p:nvPr/>
              </p:nvSpPr>
              <p:spPr>
                <a:xfrm>
                  <a:off x="3558175" y="4042101"/>
                  <a:ext cx="971" cy="12054"/>
                </a:xfrm>
                <a:custGeom>
                  <a:avLst/>
                  <a:gdLst/>
                  <a:ahLst/>
                  <a:cxnLst/>
                  <a:rect l="l" t="t" r="r" b="b"/>
                  <a:pathLst>
                    <a:path w="48" h="596" extrusionOk="0">
                      <a:moveTo>
                        <a:pt x="0" y="1"/>
                      </a:moveTo>
                      <a:lnTo>
                        <a:pt x="0" y="1"/>
                      </a:lnTo>
                      <a:cubicBezTo>
                        <a:pt x="12" y="203"/>
                        <a:pt x="24" y="394"/>
                        <a:pt x="48" y="596"/>
                      </a:cubicBezTo>
                      <a:cubicBezTo>
                        <a:pt x="24" y="394"/>
                        <a:pt x="12" y="203"/>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9"/>
                <p:cNvSpPr/>
                <p:nvPr/>
              </p:nvSpPr>
              <p:spPr>
                <a:xfrm>
                  <a:off x="3340230" y="3501021"/>
                  <a:ext cx="65772" cy="13510"/>
                </a:xfrm>
                <a:custGeom>
                  <a:avLst/>
                  <a:gdLst/>
                  <a:ahLst/>
                  <a:cxnLst/>
                  <a:rect l="l" t="t" r="r" b="b"/>
                  <a:pathLst>
                    <a:path w="3252" h="668" extrusionOk="0">
                      <a:moveTo>
                        <a:pt x="13" y="0"/>
                      </a:moveTo>
                      <a:cubicBezTo>
                        <a:pt x="13" y="227"/>
                        <a:pt x="1" y="441"/>
                        <a:pt x="1" y="667"/>
                      </a:cubicBezTo>
                      <a:lnTo>
                        <a:pt x="3251" y="667"/>
                      </a:lnTo>
                      <a:lnTo>
                        <a:pt x="32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9"/>
                <p:cNvSpPr/>
                <p:nvPr/>
              </p:nvSpPr>
              <p:spPr>
                <a:xfrm>
                  <a:off x="3554555" y="3992974"/>
                  <a:ext cx="991" cy="13510"/>
                </a:xfrm>
                <a:custGeom>
                  <a:avLst/>
                  <a:gdLst/>
                  <a:ahLst/>
                  <a:cxnLst/>
                  <a:rect l="l" t="t" r="r" b="b"/>
                  <a:pathLst>
                    <a:path w="49" h="668" extrusionOk="0">
                      <a:moveTo>
                        <a:pt x="48" y="668"/>
                      </a:moveTo>
                      <a:cubicBezTo>
                        <a:pt x="36" y="453"/>
                        <a:pt x="12" y="227"/>
                        <a:pt x="0" y="1"/>
                      </a:cubicBezTo>
                      <a:lnTo>
                        <a:pt x="0" y="1"/>
                      </a:lnTo>
                      <a:cubicBezTo>
                        <a:pt x="12" y="227"/>
                        <a:pt x="36" y="453"/>
                        <a:pt x="48" y="66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9"/>
                <p:cNvSpPr/>
                <p:nvPr/>
              </p:nvSpPr>
              <p:spPr>
                <a:xfrm>
                  <a:off x="3552876" y="3968421"/>
                  <a:ext cx="971" cy="13510"/>
                </a:xfrm>
                <a:custGeom>
                  <a:avLst/>
                  <a:gdLst/>
                  <a:ahLst/>
                  <a:cxnLst/>
                  <a:rect l="l" t="t" r="r" b="b"/>
                  <a:pathLst>
                    <a:path w="48" h="668" extrusionOk="0">
                      <a:moveTo>
                        <a:pt x="0" y="1"/>
                      </a:moveTo>
                      <a:lnTo>
                        <a:pt x="0" y="1"/>
                      </a:lnTo>
                      <a:cubicBezTo>
                        <a:pt x="12" y="227"/>
                        <a:pt x="24" y="441"/>
                        <a:pt x="48" y="667"/>
                      </a:cubicBezTo>
                      <a:cubicBezTo>
                        <a:pt x="36" y="441"/>
                        <a:pt x="12" y="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9"/>
                <p:cNvSpPr/>
                <p:nvPr/>
              </p:nvSpPr>
              <p:spPr>
                <a:xfrm>
                  <a:off x="3339765" y="3525574"/>
                  <a:ext cx="66237" cy="13510"/>
                </a:xfrm>
                <a:custGeom>
                  <a:avLst/>
                  <a:gdLst/>
                  <a:ahLst/>
                  <a:cxnLst/>
                  <a:rect l="l" t="t" r="r" b="b"/>
                  <a:pathLst>
                    <a:path w="3275" h="668" extrusionOk="0">
                      <a:moveTo>
                        <a:pt x="12" y="1"/>
                      </a:moveTo>
                      <a:cubicBezTo>
                        <a:pt x="12" y="227"/>
                        <a:pt x="12" y="441"/>
                        <a:pt x="0" y="668"/>
                      </a:cubicBezTo>
                      <a:lnTo>
                        <a:pt x="3274" y="668"/>
                      </a:lnTo>
                      <a:lnTo>
                        <a:pt x="32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9"/>
                <p:cNvSpPr/>
                <p:nvPr/>
              </p:nvSpPr>
              <p:spPr>
                <a:xfrm>
                  <a:off x="3556233" y="4017548"/>
                  <a:ext cx="1234" cy="13490"/>
                </a:xfrm>
                <a:custGeom>
                  <a:avLst/>
                  <a:gdLst/>
                  <a:ahLst/>
                  <a:cxnLst/>
                  <a:rect l="l" t="t" r="r" b="b"/>
                  <a:pathLst>
                    <a:path w="61" h="667" extrusionOk="0">
                      <a:moveTo>
                        <a:pt x="1" y="0"/>
                      </a:moveTo>
                      <a:lnTo>
                        <a:pt x="48" y="667"/>
                      </a:lnTo>
                      <a:lnTo>
                        <a:pt x="60" y="667"/>
                      </a:lnTo>
                      <a:cubicBezTo>
                        <a:pt x="37" y="453"/>
                        <a:pt x="25" y="226"/>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9"/>
                <p:cNvSpPr/>
                <p:nvPr/>
              </p:nvSpPr>
              <p:spPr>
                <a:xfrm>
                  <a:off x="3340958" y="3451895"/>
                  <a:ext cx="65044" cy="13510"/>
                </a:xfrm>
                <a:custGeom>
                  <a:avLst/>
                  <a:gdLst/>
                  <a:ahLst/>
                  <a:cxnLst/>
                  <a:rect l="l" t="t" r="r" b="b"/>
                  <a:pathLst>
                    <a:path w="3216" h="668" extrusionOk="0">
                      <a:moveTo>
                        <a:pt x="1" y="1"/>
                      </a:moveTo>
                      <a:cubicBezTo>
                        <a:pt x="1" y="215"/>
                        <a:pt x="1" y="441"/>
                        <a:pt x="1" y="667"/>
                      </a:cubicBezTo>
                      <a:lnTo>
                        <a:pt x="3215" y="667"/>
                      </a:lnTo>
                      <a:lnTo>
                        <a:pt x="32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9"/>
                <p:cNvSpPr/>
                <p:nvPr/>
              </p:nvSpPr>
              <p:spPr>
                <a:xfrm>
                  <a:off x="3324111" y="3919295"/>
                  <a:ext cx="1214" cy="13510"/>
                </a:xfrm>
                <a:custGeom>
                  <a:avLst/>
                  <a:gdLst/>
                  <a:ahLst/>
                  <a:cxnLst/>
                  <a:rect l="l" t="t" r="r" b="b"/>
                  <a:pathLst>
                    <a:path w="60" h="668" extrusionOk="0">
                      <a:moveTo>
                        <a:pt x="48" y="0"/>
                      </a:moveTo>
                      <a:cubicBezTo>
                        <a:pt x="36" y="215"/>
                        <a:pt x="12" y="441"/>
                        <a:pt x="0" y="667"/>
                      </a:cubicBezTo>
                      <a:lnTo>
                        <a:pt x="12" y="667"/>
                      </a:lnTo>
                      <a:cubicBezTo>
                        <a:pt x="24" y="441"/>
                        <a:pt x="36" y="227"/>
                        <a:pt x="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9"/>
                <p:cNvSpPr/>
                <p:nvPr/>
              </p:nvSpPr>
              <p:spPr>
                <a:xfrm>
                  <a:off x="3325790" y="3894499"/>
                  <a:ext cx="991" cy="13733"/>
                </a:xfrm>
                <a:custGeom>
                  <a:avLst/>
                  <a:gdLst/>
                  <a:ahLst/>
                  <a:cxnLst/>
                  <a:rect l="l" t="t" r="r" b="b"/>
                  <a:pathLst>
                    <a:path w="49" h="679" extrusionOk="0">
                      <a:moveTo>
                        <a:pt x="36" y="0"/>
                      </a:moveTo>
                      <a:cubicBezTo>
                        <a:pt x="24" y="226"/>
                        <a:pt x="12" y="453"/>
                        <a:pt x="1" y="679"/>
                      </a:cubicBezTo>
                      <a:lnTo>
                        <a:pt x="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9"/>
                <p:cNvSpPr/>
                <p:nvPr/>
              </p:nvSpPr>
              <p:spPr>
                <a:xfrm>
                  <a:off x="3327226" y="3869925"/>
                  <a:ext cx="991" cy="13510"/>
                </a:xfrm>
                <a:custGeom>
                  <a:avLst/>
                  <a:gdLst/>
                  <a:ahLst/>
                  <a:cxnLst/>
                  <a:rect l="l" t="t" r="r" b="b"/>
                  <a:pathLst>
                    <a:path w="49" h="668" extrusionOk="0">
                      <a:moveTo>
                        <a:pt x="37" y="1"/>
                      </a:moveTo>
                      <a:lnTo>
                        <a:pt x="1" y="667"/>
                      </a:lnTo>
                      <a:cubicBezTo>
                        <a:pt x="25" y="453"/>
                        <a:pt x="37" y="227"/>
                        <a:pt x="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9"/>
                <p:cNvSpPr/>
                <p:nvPr/>
              </p:nvSpPr>
              <p:spPr>
                <a:xfrm>
                  <a:off x="3560096" y="4066917"/>
                  <a:ext cx="1214" cy="13490"/>
                </a:xfrm>
                <a:custGeom>
                  <a:avLst/>
                  <a:gdLst/>
                  <a:ahLst/>
                  <a:cxnLst/>
                  <a:rect l="l" t="t" r="r" b="b"/>
                  <a:pathLst>
                    <a:path w="60" h="667" extrusionOk="0">
                      <a:moveTo>
                        <a:pt x="0" y="0"/>
                      </a:moveTo>
                      <a:lnTo>
                        <a:pt x="0" y="0"/>
                      </a:lnTo>
                      <a:cubicBezTo>
                        <a:pt x="5" y="87"/>
                        <a:pt x="11" y="173"/>
                        <a:pt x="19" y="258"/>
                      </a:cubicBezTo>
                      <a:lnTo>
                        <a:pt x="19" y="258"/>
                      </a:lnTo>
                      <a:lnTo>
                        <a:pt x="0" y="0"/>
                      </a:lnTo>
                      <a:close/>
                      <a:moveTo>
                        <a:pt x="19" y="258"/>
                      </a:moveTo>
                      <a:lnTo>
                        <a:pt x="48" y="667"/>
                      </a:lnTo>
                      <a:lnTo>
                        <a:pt x="60" y="667"/>
                      </a:lnTo>
                      <a:cubicBezTo>
                        <a:pt x="45" y="528"/>
                        <a:pt x="31" y="394"/>
                        <a:pt x="19" y="25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9"/>
                <p:cNvSpPr/>
                <p:nvPr/>
              </p:nvSpPr>
              <p:spPr>
                <a:xfrm>
                  <a:off x="3559125" y="4054863"/>
                  <a:ext cx="20" cy="991"/>
                </a:xfrm>
                <a:custGeom>
                  <a:avLst/>
                  <a:gdLst/>
                  <a:ahLst/>
                  <a:cxnLst/>
                  <a:rect l="l" t="t" r="r" b="b"/>
                  <a:pathLst>
                    <a:path w="1" h="49" extrusionOk="0">
                      <a:moveTo>
                        <a:pt x="1" y="48"/>
                      </a:moveTo>
                      <a:cubicBezTo>
                        <a:pt x="1" y="25"/>
                        <a:pt x="1" y="13"/>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9"/>
                <p:cNvSpPr/>
                <p:nvPr/>
              </p:nvSpPr>
              <p:spPr>
                <a:xfrm>
                  <a:off x="3340473" y="3476448"/>
                  <a:ext cx="65529" cy="13510"/>
                </a:xfrm>
                <a:custGeom>
                  <a:avLst/>
                  <a:gdLst/>
                  <a:ahLst/>
                  <a:cxnLst/>
                  <a:rect l="l" t="t" r="r" b="b"/>
                  <a:pathLst>
                    <a:path w="3240" h="668" extrusionOk="0">
                      <a:moveTo>
                        <a:pt x="13" y="1"/>
                      </a:moveTo>
                      <a:lnTo>
                        <a:pt x="1" y="668"/>
                      </a:lnTo>
                      <a:lnTo>
                        <a:pt x="3239" y="668"/>
                      </a:lnTo>
                      <a:lnTo>
                        <a:pt x="32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9"/>
                <p:cNvSpPr/>
                <p:nvPr/>
              </p:nvSpPr>
              <p:spPr>
                <a:xfrm>
                  <a:off x="3313513" y="4066917"/>
                  <a:ext cx="1214" cy="13490"/>
                </a:xfrm>
                <a:custGeom>
                  <a:avLst/>
                  <a:gdLst/>
                  <a:ahLst/>
                  <a:cxnLst/>
                  <a:rect l="l" t="t" r="r" b="b"/>
                  <a:pathLst>
                    <a:path w="60" h="667" extrusionOk="0">
                      <a:moveTo>
                        <a:pt x="60" y="0"/>
                      </a:moveTo>
                      <a:lnTo>
                        <a:pt x="60" y="0"/>
                      </a:lnTo>
                      <a:lnTo>
                        <a:pt x="0" y="667"/>
                      </a:lnTo>
                      <a:lnTo>
                        <a:pt x="0" y="66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9"/>
                <p:cNvSpPr/>
                <p:nvPr/>
              </p:nvSpPr>
              <p:spPr>
                <a:xfrm>
                  <a:off x="3340958" y="3279719"/>
                  <a:ext cx="65044" cy="13510"/>
                </a:xfrm>
                <a:custGeom>
                  <a:avLst/>
                  <a:gdLst/>
                  <a:ahLst/>
                  <a:cxnLst/>
                  <a:rect l="l" t="t" r="r" b="b"/>
                  <a:pathLst>
                    <a:path w="3216" h="668" extrusionOk="0">
                      <a:moveTo>
                        <a:pt x="1" y="1"/>
                      </a:moveTo>
                      <a:lnTo>
                        <a:pt x="13" y="667"/>
                      </a:lnTo>
                      <a:lnTo>
                        <a:pt x="3215" y="667"/>
                      </a:lnTo>
                      <a:lnTo>
                        <a:pt x="32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9"/>
                <p:cNvSpPr/>
                <p:nvPr/>
              </p:nvSpPr>
              <p:spPr>
                <a:xfrm>
                  <a:off x="3341201" y="3304273"/>
                  <a:ext cx="64801" cy="13510"/>
                </a:xfrm>
                <a:custGeom>
                  <a:avLst/>
                  <a:gdLst/>
                  <a:ahLst/>
                  <a:cxnLst/>
                  <a:rect l="l" t="t" r="r" b="b"/>
                  <a:pathLst>
                    <a:path w="3204" h="668" extrusionOk="0">
                      <a:moveTo>
                        <a:pt x="1" y="1"/>
                      </a:moveTo>
                      <a:cubicBezTo>
                        <a:pt x="1" y="215"/>
                        <a:pt x="1" y="442"/>
                        <a:pt x="1" y="668"/>
                      </a:cubicBezTo>
                      <a:lnTo>
                        <a:pt x="3203" y="668"/>
                      </a:lnTo>
                      <a:lnTo>
                        <a:pt x="32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9"/>
                <p:cNvSpPr/>
                <p:nvPr/>
              </p:nvSpPr>
              <p:spPr>
                <a:xfrm>
                  <a:off x="3315677" y="4054377"/>
                  <a:ext cx="20" cy="1476"/>
                </a:xfrm>
                <a:custGeom>
                  <a:avLst/>
                  <a:gdLst/>
                  <a:ahLst/>
                  <a:cxnLst/>
                  <a:rect l="l" t="t" r="r" b="b"/>
                  <a:pathLst>
                    <a:path w="1" h="73" extrusionOk="0">
                      <a:moveTo>
                        <a:pt x="0" y="1"/>
                      </a:moveTo>
                      <a:lnTo>
                        <a:pt x="0" y="72"/>
                      </a:lnTo>
                      <a:lnTo>
                        <a:pt x="0" y="7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9"/>
                <p:cNvSpPr/>
                <p:nvPr/>
              </p:nvSpPr>
              <p:spPr>
                <a:xfrm>
                  <a:off x="3340716" y="3254924"/>
                  <a:ext cx="65286" cy="13733"/>
                </a:xfrm>
                <a:custGeom>
                  <a:avLst/>
                  <a:gdLst/>
                  <a:ahLst/>
                  <a:cxnLst/>
                  <a:rect l="l" t="t" r="r" b="b"/>
                  <a:pathLst>
                    <a:path w="3228" h="679" extrusionOk="0">
                      <a:moveTo>
                        <a:pt x="1" y="0"/>
                      </a:moveTo>
                      <a:cubicBezTo>
                        <a:pt x="1" y="226"/>
                        <a:pt x="13" y="453"/>
                        <a:pt x="13" y="679"/>
                      </a:cubicBezTo>
                      <a:lnTo>
                        <a:pt x="3227" y="679"/>
                      </a:lnTo>
                      <a:lnTo>
                        <a:pt x="322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9"/>
                <p:cNvSpPr/>
                <p:nvPr/>
              </p:nvSpPr>
              <p:spPr>
                <a:xfrm>
                  <a:off x="3468578" y="3402526"/>
                  <a:ext cx="64801" cy="13510"/>
                </a:xfrm>
                <a:custGeom>
                  <a:avLst/>
                  <a:gdLst/>
                  <a:ahLst/>
                  <a:cxnLst/>
                  <a:rect l="l" t="t" r="r" b="b"/>
                  <a:pathLst>
                    <a:path w="3204" h="668" extrusionOk="0">
                      <a:moveTo>
                        <a:pt x="1" y="1"/>
                      </a:moveTo>
                      <a:lnTo>
                        <a:pt x="1" y="667"/>
                      </a:lnTo>
                      <a:lnTo>
                        <a:pt x="3204" y="667"/>
                      </a:lnTo>
                      <a:cubicBezTo>
                        <a:pt x="3204" y="453"/>
                        <a:pt x="3204" y="227"/>
                        <a:pt x="3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9"/>
                <p:cNvSpPr/>
                <p:nvPr/>
              </p:nvSpPr>
              <p:spPr>
                <a:xfrm>
                  <a:off x="3468578" y="3427342"/>
                  <a:ext cx="65044" cy="13490"/>
                </a:xfrm>
                <a:custGeom>
                  <a:avLst/>
                  <a:gdLst/>
                  <a:ahLst/>
                  <a:cxnLst/>
                  <a:rect l="l" t="t" r="r" b="b"/>
                  <a:pathLst>
                    <a:path w="3216" h="667" extrusionOk="0">
                      <a:moveTo>
                        <a:pt x="1" y="0"/>
                      </a:moveTo>
                      <a:lnTo>
                        <a:pt x="1" y="667"/>
                      </a:lnTo>
                      <a:lnTo>
                        <a:pt x="3216" y="667"/>
                      </a:lnTo>
                      <a:lnTo>
                        <a:pt x="32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9"/>
                <p:cNvSpPr/>
                <p:nvPr/>
              </p:nvSpPr>
              <p:spPr>
                <a:xfrm>
                  <a:off x="3468578" y="3353399"/>
                  <a:ext cx="64801" cy="13753"/>
                </a:xfrm>
                <a:custGeom>
                  <a:avLst/>
                  <a:gdLst/>
                  <a:ahLst/>
                  <a:cxnLst/>
                  <a:rect l="l" t="t" r="r" b="b"/>
                  <a:pathLst>
                    <a:path w="3204" h="680" extrusionOk="0">
                      <a:moveTo>
                        <a:pt x="1" y="1"/>
                      </a:moveTo>
                      <a:lnTo>
                        <a:pt x="1" y="680"/>
                      </a:lnTo>
                      <a:lnTo>
                        <a:pt x="3204" y="680"/>
                      </a:lnTo>
                      <a:lnTo>
                        <a:pt x="3204" y="620"/>
                      </a:lnTo>
                      <a:lnTo>
                        <a:pt x="32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9"/>
                <p:cNvSpPr/>
                <p:nvPr/>
              </p:nvSpPr>
              <p:spPr>
                <a:xfrm>
                  <a:off x="3468578" y="3377972"/>
                  <a:ext cx="64801" cy="13510"/>
                </a:xfrm>
                <a:custGeom>
                  <a:avLst/>
                  <a:gdLst/>
                  <a:ahLst/>
                  <a:cxnLst/>
                  <a:rect l="l" t="t" r="r" b="b"/>
                  <a:pathLst>
                    <a:path w="3204" h="668" extrusionOk="0">
                      <a:moveTo>
                        <a:pt x="1" y="0"/>
                      </a:moveTo>
                      <a:lnTo>
                        <a:pt x="1" y="667"/>
                      </a:lnTo>
                      <a:lnTo>
                        <a:pt x="3204" y="667"/>
                      </a:lnTo>
                      <a:cubicBezTo>
                        <a:pt x="3204" y="453"/>
                        <a:pt x="3204" y="227"/>
                        <a:pt x="3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9"/>
                <p:cNvSpPr/>
                <p:nvPr/>
              </p:nvSpPr>
              <p:spPr>
                <a:xfrm>
                  <a:off x="3551177" y="3943848"/>
                  <a:ext cx="991" cy="13510"/>
                </a:xfrm>
                <a:custGeom>
                  <a:avLst/>
                  <a:gdLst/>
                  <a:ahLst/>
                  <a:cxnLst/>
                  <a:rect l="l" t="t" r="r" b="b"/>
                  <a:pathLst>
                    <a:path w="49" h="668" extrusionOk="0">
                      <a:moveTo>
                        <a:pt x="1" y="1"/>
                      </a:moveTo>
                      <a:lnTo>
                        <a:pt x="37" y="668"/>
                      </a:lnTo>
                      <a:lnTo>
                        <a:pt x="48" y="668"/>
                      </a:lnTo>
                      <a:cubicBezTo>
                        <a:pt x="37" y="441"/>
                        <a:pt x="25" y="21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9"/>
                <p:cNvSpPr/>
                <p:nvPr/>
              </p:nvSpPr>
              <p:spPr>
                <a:xfrm>
                  <a:off x="3468578" y="3550148"/>
                  <a:ext cx="66722" cy="13490"/>
                </a:xfrm>
                <a:custGeom>
                  <a:avLst/>
                  <a:gdLst/>
                  <a:ahLst/>
                  <a:cxnLst/>
                  <a:rect l="l" t="t" r="r" b="b"/>
                  <a:pathLst>
                    <a:path w="3299" h="667" extrusionOk="0">
                      <a:moveTo>
                        <a:pt x="1" y="0"/>
                      </a:moveTo>
                      <a:lnTo>
                        <a:pt x="1" y="667"/>
                      </a:lnTo>
                      <a:lnTo>
                        <a:pt x="3299" y="667"/>
                      </a:lnTo>
                      <a:lnTo>
                        <a:pt x="32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9"/>
                <p:cNvSpPr/>
                <p:nvPr/>
              </p:nvSpPr>
              <p:spPr>
                <a:xfrm>
                  <a:off x="3468578" y="3525574"/>
                  <a:ext cx="66257" cy="13510"/>
                </a:xfrm>
                <a:custGeom>
                  <a:avLst/>
                  <a:gdLst/>
                  <a:ahLst/>
                  <a:cxnLst/>
                  <a:rect l="l" t="t" r="r" b="b"/>
                  <a:pathLst>
                    <a:path w="3276" h="668" extrusionOk="0">
                      <a:moveTo>
                        <a:pt x="1" y="1"/>
                      </a:moveTo>
                      <a:lnTo>
                        <a:pt x="1" y="668"/>
                      </a:lnTo>
                      <a:lnTo>
                        <a:pt x="3275" y="668"/>
                      </a:lnTo>
                      <a:cubicBezTo>
                        <a:pt x="3275" y="441"/>
                        <a:pt x="3275" y="227"/>
                        <a:pt x="32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9"/>
                <p:cNvSpPr/>
                <p:nvPr/>
              </p:nvSpPr>
              <p:spPr>
                <a:xfrm>
                  <a:off x="3468578" y="3328846"/>
                  <a:ext cx="64801" cy="13510"/>
                </a:xfrm>
                <a:custGeom>
                  <a:avLst/>
                  <a:gdLst/>
                  <a:ahLst/>
                  <a:cxnLst/>
                  <a:rect l="l" t="t" r="r" b="b"/>
                  <a:pathLst>
                    <a:path w="3204" h="668" extrusionOk="0">
                      <a:moveTo>
                        <a:pt x="1" y="0"/>
                      </a:moveTo>
                      <a:lnTo>
                        <a:pt x="1" y="667"/>
                      </a:lnTo>
                      <a:lnTo>
                        <a:pt x="3192" y="667"/>
                      </a:lnTo>
                      <a:cubicBezTo>
                        <a:pt x="3204" y="441"/>
                        <a:pt x="3204" y="215"/>
                        <a:pt x="3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9"/>
                <p:cNvSpPr/>
                <p:nvPr/>
              </p:nvSpPr>
              <p:spPr>
                <a:xfrm>
                  <a:off x="3468578" y="3501021"/>
                  <a:ext cx="65772" cy="13510"/>
                </a:xfrm>
                <a:custGeom>
                  <a:avLst/>
                  <a:gdLst/>
                  <a:ahLst/>
                  <a:cxnLst/>
                  <a:rect l="l" t="t" r="r" b="b"/>
                  <a:pathLst>
                    <a:path w="3252" h="668" extrusionOk="0">
                      <a:moveTo>
                        <a:pt x="1" y="0"/>
                      </a:moveTo>
                      <a:lnTo>
                        <a:pt x="1" y="667"/>
                      </a:lnTo>
                      <a:lnTo>
                        <a:pt x="3251" y="667"/>
                      </a:lnTo>
                      <a:lnTo>
                        <a:pt x="32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9"/>
                <p:cNvSpPr/>
                <p:nvPr/>
              </p:nvSpPr>
              <p:spPr>
                <a:xfrm>
                  <a:off x="3340473" y="3230350"/>
                  <a:ext cx="65529" cy="13510"/>
                </a:xfrm>
                <a:custGeom>
                  <a:avLst/>
                  <a:gdLst/>
                  <a:ahLst/>
                  <a:cxnLst/>
                  <a:rect l="l" t="t" r="r" b="b"/>
                  <a:pathLst>
                    <a:path w="3240" h="668" extrusionOk="0">
                      <a:moveTo>
                        <a:pt x="1" y="1"/>
                      </a:moveTo>
                      <a:lnTo>
                        <a:pt x="13" y="668"/>
                      </a:lnTo>
                      <a:lnTo>
                        <a:pt x="3239" y="668"/>
                      </a:lnTo>
                      <a:lnTo>
                        <a:pt x="32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9"/>
                <p:cNvSpPr/>
                <p:nvPr/>
              </p:nvSpPr>
              <p:spPr>
                <a:xfrm>
                  <a:off x="3468578" y="3476448"/>
                  <a:ext cx="65529" cy="13510"/>
                </a:xfrm>
                <a:custGeom>
                  <a:avLst/>
                  <a:gdLst/>
                  <a:ahLst/>
                  <a:cxnLst/>
                  <a:rect l="l" t="t" r="r" b="b"/>
                  <a:pathLst>
                    <a:path w="3240" h="668" extrusionOk="0">
                      <a:moveTo>
                        <a:pt x="1" y="1"/>
                      </a:moveTo>
                      <a:lnTo>
                        <a:pt x="1" y="668"/>
                      </a:lnTo>
                      <a:lnTo>
                        <a:pt x="3239" y="668"/>
                      </a:lnTo>
                      <a:lnTo>
                        <a:pt x="32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9"/>
                <p:cNvSpPr/>
                <p:nvPr/>
              </p:nvSpPr>
              <p:spPr>
                <a:xfrm>
                  <a:off x="3468578" y="3451895"/>
                  <a:ext cx="65286" cy="13510"/>
                </a:xfrm>
                <a:custGeom>
                  <a:avLst/>
                  <a:gdLst/>
                  <a:ahLst/>
                  <a:cxnLst/>
                  <a:rect l="l" t="t" r="r" b="b"/>
                  <a:pathLst>
                    <a:path w="3228" h="668" extrusionOk="0">
                      <a:moveTo>
                        <a:pt x="1" y="1"/>
                      </a:moveTo>
                      <a:lnTo>
                        <a:pt x="1" y="667"/>
                      </a:lnTo>
                      <a:lnTo>
                        <a:pt x="3216" y="667"/>
                      </a:lnTo>
                      <a:cubicBezTo>
                        <a:pt x="3228" y="441"/>
                        <a:pt x="3228" y="215"/>
                        <a:pt x="3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9"/>
                <p:cNvSpPr/>
                <p:nvPr/>
              </p:nvSpPr>
              <p:spPr>
                <a:xfrm>
                  <a:off x="3468578" y="3304273"/>
                  <a:ext cx="65044" cy="13510"/>
                </a:xfrm>
                <a:custGeom>
                  <a:avLst/>
                  <a:gdLst/>
                  <a:ahLst/>
                  <a:cxnLst/>
                  <a:rect l="l" t="t" r="r" b="b"/>
                  <a:pathLst>
                    <a:path w="3216" h="668" extrusionOk="0">
                      <a:moveTo>
                        <a:pt x="1" y="1"/>
                      </a:moveTo>
                      <a:lnTo>
                        <a:pt x="1" y="668"/>
                      </a:lnTo>
                      <a:lnTo>
                        <a:pt x="3204" y="668"/>
                      </a:lnTo>
                      <a:lnTo>
                        <a:pt x="3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9"/>
                <p:cNvSpPr/>
                <p:nvPr/>
              </p:nvSpPr>
              <p:spPr>
                <a:xfrm>
                  <a:off x="3336145" y="3673197"/>
                  <a:ext cx="69857" cy="13510"/>
                </a:xfrm>
                <a:custGeom>
                  <a:avLst/>
                  <a:gdLst/>
                  <a:ahLst/>
                  <a:cxnLst/>
                  <a:rect l="l" t="t" r="r" b="b"/>
                  <a:pathLst>
                    <a:path w="3454" h="668" extrusionOk="0">
                      <a:moveTo>
                        <a:pt x="12" y="0"/>
                      </a:moveTo>
                      <a:cubicBezTo>
                        <a:pt x="12" y="227"/>
                        <a:pt x="1" y="453"/>
                        <a:pt x="1" y="667"/>
                      </a:cubicBezTo>
                      <a:lnTo>
                        <a:pt x="3453" y="667"/>
                      </a:lnTo>
                      <a:lnTo>
                        <a:pt x="34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9"/>
                <p:cNvSpPr/>
                <p:nvPr/>
              </p:nvSpPr>
              <p:spPr>
                <a:xfrm>
                  <a:off x="3468578" y="3205797"/>
                  <a:ext cx="66257" cy="13510"/>
                </a:xfrm>
                <a:custGeom>
                  <a:avLst/>
                  <a:gdLst/>
                  <a:ahLst/>
                  <a:cxnLst/>
                  <a:rect l="l" t="t" r="r" b="b"/>
                  <a:pathLst>
                    <a:path w="3276" h="668" extrusionOk="0">
                      <a:moveTo>
                        <a:pt x="1" y="0"/>
                      </a:moveTo>
                      <a:lnTo>
                        <a:pt x="1" y="667"/>
                      </a:lnTo>
                      <a:lnTo>
                        <a:pt x="3251" y="667"/>
                      </a:lnTo>
                      <a:cubicBezTo>
                        <a:pt x="3263" y="441"/>
                        <a:pt x="3263" y="227"/>
                        <a:pt x="3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9"/>
                <p:cNvSpPr/>
                <p:nvPr/>
              </p:nvSpPr>
              <p:spPr>
                <a:xfrm>
                  <a:off x="3333253" y="3747119"/>
                  <a:ext cx="748" cy="13510"/>
                </a:xfrm>
                <a:custGeom>
                  <a:avLst/>
                  <a:gdLst/>
                  <a:ahLst/>
                  <a:cxnLst/>
                  <a:rect l="l" t="t" r="r" b="b"/>
                  <a:pathLst>
                    <a:path w="37" h="668" extrusionOk="0">
                      <a:moveTo>
                        <a:pt x="24" y="1"/>
                      </a:moveTo>
                      <a:cubicBezTo>
                        <a:pt x="13" y="215"/>
                        <a:pt x="1" y="441"/>
                        <a:pt x="1" y="667"/>
                      </a:cubicBezTo>
                      <a:lnTo>
                        <a:pt x="13" y="667"/>
                      </a:lnTo>
                      <a:lnTo>
                        <a:pt x="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9"/>
                <p:cNvSpPr/>
                <p:nvPr/>
              </p:nvSpPr>
              <p:spPr>
                <a:xfrm>
                  <a:off x="3337581" y="3624070"/>
                  <a:ext cx="68421" cy="13510"/>
                </a:xfrm>
                <a:custGeom>
                  <a:avLst/>
                  <a:gdLst/>
                  <a:ahLst/>
                  <a:cxnLst/>
                  <a:rect l="l" t="t" r="r" b="b"/>
                  <a:pathLst>
                    <a:path w="3383" h="668" extrusionOk="0">
                      <a:moveTo>
                        <a:pt x="13" y="0"/>
                      </a:moveTo>
                      <a:lnTo>
                        <a:pt x="1" y="667"/>
                      </a:lnTo>
                      <a:lnTo>
                        <a:pt x="3382" y="667"/>
                      </a:lnTo>
                      <a:lnTo>
                        <a:pt x="33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9"/>
                <p:cNvSpPr/>
                <p:nvPr/>
              </p:nvSpPr>
              <p:spPr>
                <a:xfrm>
                  <a:off x="3334223" y="3722323"/>
                  <a:ext cx="728" cy="13490"/>
                </a:xfrm>
                <a:custGeom>
                  <a:avLst/>
                  <a:gdLst/>
                  <a:ahLst/>
                  <a:cxnLst/>
                  <a:rect l="l" t="t" r="r" b="b"/>
                  <a:pathLst>
                    <a:path w="36" h="667" extrusionOk="0">
                      <a:moveTo>
                        <a:pt x="24" y="0"/>
                      </a:moveTo>
                      <a:cubicBezTo>
                        <a:pt x="12" y="226"/>
                        <a:pt x="12" y="453"/>
                        <a:pt x="0" y="667"/>
                      </a:cubicBezTo>
                      <a:lnTo>
                        <a:pt x="12" y="667"/>
                      </a:lnTo>
                      <a:cubicBezTo>
                        <a:pt x="24" y="453"/>
                        <a:pt x="24" y="226"/>
                        <a:pt x="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9"/>
                <p:cNvSpPr/>
                <p:nvPr/>
              </p:nvSpPr>
              <p:spPr>
                <a:xfrm>
                  <a:off x="3335174" y="3697750"/>
                  <a:ext cx="70828" cy="13510"/>
                </a:xfrm>
                <a:custGeom>
                  <a:avLst/>
                  <a:gdLst/>
                  <a:ahLst/>
                  <a:cxnLst/>
                  <a:rect l="l" t="t" r="r" b="b"/>
                  <a:pathLst>
                    <a:path w="3502" h="668" extrusionOk="0">
                      <a:moveTo>
                        <a:pt x="25" y="1"/>
                      </a:moveTo>
                      <a:cubicBezTo>
                        <a:pt x="13" y="227"/>
                        <a:pt x="1" y="453"/>
                        <a:pt x="1" y="668"/>
                      </a:cubicBezTo>
                      <a:lnTo>
                        <a:pt x="3501" y="668"/>
                      </a:lnTo>
                      <a:lnTo>
                        <a:pt x="35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9"/>
                <p:cNvSpPr/>
                <p:nvPr/>
              </p:nvSpPr>
              <p:spPr>
                <a:xfrm>
                  <a:off x="3336873" y="3648381"/>
                  <a:ext cx="69129" cy="13753"/>
                </a:xfrm>
                <a:custGeom>
                  <a:avLst/>
                  <a:gdLst/>
                  <a:ahLst/>
                  <a:cxnLst/>
                  <a:rect l="l" t="t" r="r" b="b"/>
                  <a:pathLst>
                    <a:path w="3418" h="680" extrusionOk="0">
                      <a:moveTo>
                        <a:pt x="24" y="1"/>
                      </a:moveTo>
                      <a:lnTo>
                        <a:pt x="0" y="680"/>
                      </a:lnTo>
                      <a:lnTo>
                        <a:pt x="3417" y="680"/>
                      </a:lnTo>
                      <a:lnTo>
                        <a:pt x="34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9"/>
                <p:cNvSpPr/>
                <p:nvPr/>
              </p:nvSpPr>
              <p:spPr>
                <a:xfrm>
                  <a:off x="3468578" y="3279719"/>
                  <a:ext cx="65044" cy="13510"/>
                </a:xfrm>
                <a:custGeom>
                  <a:avLst/>
                  <a:gdLst/>
                  <a:ahLst/>
                  <a:cxnLst/>
                  <a:rect l="l" t="t" r="r" b="b"/>
                  <a:pathLst>
                    <a:path w="3216" h="668" extrusionOk="0">
                      <a:moveTo>
                        <a:pt x="1" y="1"/>
                      </a:moveTo>
                      <a:lnTo>
                        <a:pt x="1" y="667"/>
                      </a:lnTo>
                      <a:lnTo>
                        <a:pt x="3216" y="667"/>
                      </a:lnTo>
                      <a:lnTo>
                        <a:pt x="3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9"/>
                <p:cNvSpPr/>
                <p:nvPr/>
              </p:nvSpPr>
              <p:spPr>
                <a:xfrm>
                  <a:off x="3340008" y="3205797"/>
                  <a:ext cx="65994" cy="13510"/>
                </a:xfrm>
                <a:custGeom>
                  <a:avLst/>
                  <a:gdLst/>
                  <a:ahLst/>
                  <a:cxnLst/>
                  <a:rect l="l" t="t" r="r" b="b"/>
                  <a:pathLst>
                    <a:path w="3263" h="668" extrusionOk="0">
                      <a:moveTo>
                        <a:pt x="0" y="0"/>
                      </a:moveTo>
                      <a:cubicBezTo>
                        <a:pt x="12" y="227"/>
                        <a:pt x="12" y="441"/>
                        <a:pt x="12" y="667"/>
                      </a:cubicBezTo>
                      <a:lnTo>
                        <a:pt x="3262" y="667"/>
                      </a:lnTo>
                      <a:lnTo>
                        <a:pt x="32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9"/>
                <p:cNvSpPr/>
                <p:nvPr/>
              </p:nvSpPr>
              <p:spPr>
                <a:xfrm>
                  <a:off x="3468578" y="3230350"/>
                  <a:ext cx="65772" cy="13510"/>
                </a:xfrm>
                <a:custGeom>
                  <a:avLst/>
                  <a:gdLst/>
                  <a:ahLst/>
                  <a:cxnLst/>
                  <a:rect l="l" t="t" r="r" b="b"/>
                  <a:pathLst>
                    <a:path w="3252" h="668" extrusionOk="0">
                      <a:moveTo>
                        <a:pt x="1" y="1"/>
                      </a:moveTo>
                      <a:lnTo>
                        <a:pt x="1" y="668"/>
                      </a:lnTo>
                      <a:lnTo>
                        <a:pt x="3239" y="668"/>
                      </a:lnTo>
                      <a:cubicBezTo>
                        <a:pt x="3239" y="453"/>
                        <a:pt x="3251" y="227"/>
                        <a:pt x="32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9"/>
                <p:cNvSpPr/>
                <p:nvPr/>
              </p:nvSpPr>
              <p:spPr>
                <a:xfrm>
                  <a:off x="3468578" y="3254924"/>
                  <a:ext cx="65529" cy="13733"/>
                </a:xfrm>
                <a:custGeom>
                  <a:avLst/>
                  <a:gdLst/>
                  <a:ahLst/>
                  <a:cxnLst/>
                  <a:rect l="l" t="t" r="r" b="b"/>
                  <a:pathLst>
                    <a:path w="3240" h="679" extrusionOk="0">
                      <a:moveTo>
                        <a:pt x="1" y="0"/>
                      </a:moveTo>
                      <a:lnTo>
                        <a:pt x="1" y="679"/>
                      </a:lnTo>
                      <a:lnTo>
                        <a:pt x="3216" y="679"/>
                      </a:lnTo>
                      <a:cubicBezTo>
                        <a:pt x="3228" y="453"/>
                        <a:pt x="3228" y="226"/>
                        <a:pt x="32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9"/>
                <p:cNvSpPr/>
                <p:nvPr/>
              </p:nvSpPr>
              <p:spPr>
                <a:xfrm>
                  <a:off x="3542986" y="3796246"/>
                  <a:ext cx="991" cy="13510"/>
                </a:xfrm>
                <a:custGeom>
                  <a:avLst/>
                  <a:gdLst/>
                  <a:ahLst/>
                  <a:cxnLst/>
                  <a:rect l="l" t="t" r="r" b="b"/>
                  <a:pathLst>
                    <a:path w="49" h="668" extrusionOk="0">
                      <a:moveTo>
                        <a:pt x="1" y="0"/>
                      </a:moveTo>
                      <a:cubicBezTo>
                        <a:pt x="13" y="227"/>
                        <a:pt x="13" y="441"/>
                        <a:pt x="25" y="667"/>
                      </a:cubicBezTo>
                      <a:lnTo>
                        <a:pt x="49" y="667"/>
                      </a:lnTo>
                      <a:lnTo>
                        <a:pt x="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9"/>
                <p:cNvSpPr/>
                <p:nvPr/>
              </p:nvSpPr>
              <p:spPr>
                <a:xfrm>
                  <a:off x="3338309" y="3599517"/>
                  <a:ext cx="67693" cy="13490"/>
                </a:xfrm>
                <a:custGeom>
                  <a:avLst/>
                  <a:gdLst/>
                  <a:ahLst/>
                  <a:cxnLst/>
                  <a:rect l="l" t="t" r="r" b="b"/>
                  <a:pathLst>
                    <a:path w="3347" h="667" extrusionOk="0">
                      <a:moveTo>
                        <a:pt x="13" y="0"/>
                      </a:moveTo>
                      <a:lnTo>
                        <a:pt x="1" y="667"/>
                      </a:lnTo>
                      <a:lnTo>
                        <a:pt x="3346" y="667"/>
                      </a:lnTo>
                      <a:lnTo>
                        <a:pt x="33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9"/>
                <p:cNvSpPr/>
                <p:nvPr/>
              </p:nvSpPr>
              <p:spPr>
                <a:xfrm>
                  <a:off x="3543957" y="3820799"/>
                  <a:ext cx="991" cy="13510"/>
                </a:xfrm>
                <a:custGeom>
                  <a:avLst/>
                  <a:gdLst/>
                  <a:ahLst/>
                  <a:cxnLst/>
                  <a:rect l="l" t="t" r="r" b="b"/>
                  <a:pathLst>
                    <a:path w="49" h="668" extrusionOk="0">
                      <a:moveTo>
                        <a:pt x="1" y="1"/>
                      </a:moveTo>
                      <a:cubicBezTo>
                        <a:pt x="13" y="227"/>
                        <a:pt x="24" y="441"/>
                        <a:pt x="36" y="668"/>
                      </a:cubicBezTo>
                      <a:lnTo>
                        <a:pt x="48" y="668"/>
                      </a:lnTo>
                      <a:cubicBezTo>
                        <a:pt x="36" y="453"/>
                        <a:pt x="24" y="227"/>
                        <a:pt x="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9"/>
                <p:cNvSpPr/>
                <p:nvPr/>
              </p:nvSpPr>
              <p:spPr>
                <a:xfrm>
                  <a:off x="3540822" y="3747119"/>
                  <a:ext cx="748" cy="13510"/>
                </a:xfrm>
                <a:custGeom>
                  <a:avLst/>
                  <a:gdLst/>
                  <a:ahLst/>
                  <a:cxnLst/>
                  <a:rect l="l" t="t" r="r" b="b"/>
                  <a:pathLst>
                    <a:path w="37" h="668" extrusionOk="0">
                      <a:moveTo>
                        <a:pt x="1" y="1"/>
                      </a:moveTo>
                      <a:lnTo>
                        <a:pt x="25" y="667"/>
                      </a:lnTo>
                      <a:lnTo>
                        <a:pt x="37" y="667"/>
                      </a:lnTo>
                      <a:cubicBezTo>
                        <a:pt x="25" y="441"/>
                        <a:pt x="13" y="215"/>
                        <a:pt x="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9"/>
                <p:cNvSpPr/>
                <p:nvPr/>
              </p:nvSpPr>
              <p:spPr>
                <a:xfrm>
                  <a:off x="3545170" y="3845372"/>
                  <a:ext cx="1214" cy="13510"/>
                </a:xfrm>
                <a:custGeom>
                  <a:avLst/>
                  <a:gdLst/>
                  <a:ahLst/>
                  <a:cxnLst/>
                  <a:rect l="l" t="t" r="r" b="b"/>
                  <a:pathLst>
                    <a:path w="60" h="668" extrusionOk="0">
                      <a:moveTo>
                        <a:pt x="0" y="0"/>
                      </a:moveTo>
                      <a:lnTo>
                        <a:pt x="36" y="667"/>
                      </a:lnTo>
                      <a:lnTo>
                        <a:pt x="60" y="667"/>
                      </a:lnTo>
                      <a:lnTo>
                        <a:pt x="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9"/>
                <p:cNvSpPr/>
                <p:nvPr/>
              </p:nvSpPr>
              <p:spPr>
                <a:xfrm>
                  <a:off x="3541793" y="3771672"/>
                  <a:ext cx="748" cy="13510"/>
                </a:xfrm>
                <a:custGeom>
                  <a:avLst/>
                  <a:gdLst/>
                  <a:ahLst/>
                  <a:cxnLst/>
                  <a:rect l="l" t="t" r="r" b="b"/>
                  <a:pathLst>
                    <a:path w="37" h="668" extrusionOk="0">
                      <a:moveTo>
                        <a:pt x="0" y="1"/>
                      </a:moveTo>
                      <a:cubicBezTo>
                        <a:pt x="0" y="215"/>
                        <a:pt x="12" y="442"/>
                        <a:pt x="24" y="668"/>
                      </a:cubicBezTo>
                      <a:lnTo>
                        <a:pt x="36" y="668"/>
                      </a:lnTo>
                      <a:cubicBezTo>
                        <a:pt x="36" y="442"/>
                        <a:pt x="24" y="215"/>
                        <a:pt x="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9"/>
                <p:cNvSpPr/>
                <p:nvPr/>
              </p:nvSpPr>
              <p:spPr>
                <a:xfrm>
                  <a:off x="3330846" y="3796246"/>
                  <a:ext cx="991" cy="13510"/>
                </a:xfrm>
                <a:custGeom>
                  <a:avLst/>
                  <a:gdLst/>
                  <a:ahLst/>
                  <a:cxnLst/>
                  <a:rect l="l" t="t" r="r" b="b"/>
                  <a:pathLst>
                    <a:path w="49" h="668" extrusionOk="0">
                      <a:moveTo>
                        <a:pt x="36" y="0"/>
                      </a:moveTo>
                      <a:cubicBezTo>
                        <a:pt x="24" y="227"/>
                        <a:pt x="12" y="441"/>
                        <a:pt x="1" y="667"/>
                      </a:cubicBezTo>
                      <a:lnTo>
                        <a:pt x="24" y="667"/>
                      </a:lnTo>
                      <a:lnTo>
                        <a:pt x="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9"/>
                <p:cNvSpPr/>
                <p:nvPr/>
              </p:nvSpPr>
              <p:spPr>
                <a:xfrm>
                  <a:off x="3549498" y="3919295"/>
                  <a:ext cx="991" cy="13510"/>
                </a:xfrm>
                <a:custGeom>
                  <a:avLst/>
                  <a:gdLst/>
                  <a:ahLst/>
                  <a:cxnLst/>
                  <a:rect l="l" t="t" r="r" b="b"/>
                  <a:pathLst>
                    <a:path w="49" h="668" extrusionOk="0">
                      <a:moveTo>
                        <a:pt x="0" y="0"/>
                      </a:moveTo>
                      <a:cubicBezTo>
                        <a:pt x="12" y="215"/>
                        <a:pt x="24" y="441"/>
                        <a:pt x="48" y="667"/>
                      </a:cubicBezTo>
                      <a:lnTo>
                        <a:pt x="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9"/>
                <p:cNvSpPr/>
                <p:nvPr/>
              </p:nvSpPr>
              <p:spPr>
                <a:xfrm>
                  <a:off x="3332302" y="3771672"/>
                  <a:ext cx="971" cy="13510"/>
                </a:xfrm>
                <a:custGeom>
                  <a:avLst/>
                  <a:gdLst/>
                  <a:ahLst/>
                  <a:cxnLst/>
                  <a:rect l="l" t="t" r="r" b="b"/>
                  <a:pathLst>
                    <a:path w="48" h="668" extrusionOk="0">
                      <a:moveTo>
                        <a:pt x="24" y="1"/>
                      </a:moveTo>
                      <a:cubicBezTo>
                        <a:pt x="24" y="215"/>
                        <a:pt x="12" y="442"/>
                        <a:pt x="0" y="668"/>
                      </a:cubicBezTo>
                      <a:lnTo>
                        <a:pt x="12" y="668"/>
                      </a:lnTo>
                      <a:cubicBezTo>
                        <a:pt x="12" y="442"/>
                        <a:pt x="24" y="215"/>
                        <a:pt x="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9"/>
                <p:cNvSpPr/>
                <p:nvPr/>
              </p:nvSpPr>
              <p:spPr>
                <a:xfrm>
                  <a:off x="3339280" y="3550148"/>
                  <a:ext cx="66722" cy="13490"/>
                </a:xfrm>
                <a:custGeom>
                  <a:avLst/>
                  <a:gdLst/>
                  <a:ahLst/>
                  <a:cxnLst/>
                  <a:rect l="l" t="t" r="r" b="b"/>
                  <a:pathLst>
                    <a:path w="3299" h="667" extrusionOk="0">
                      <a:moveTo>
                        <a:pt x="24" y="0"/>
                      </a:moveTo>
                      <a:lnTo>
                        <a:pt x="0" y="667"/>
                      </a:lnTo>
                      <a:lnTo>
                        <a:pt x="3298" y="667"/>
                      </a:lnTo>
                      <a:lnTo>
                        <a:pt x="32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9"/>
                <p:cNvSpPr/>
                <p:nvPr/>
              </p:nvSpPr>
              <p:spPr>
                <a:xfrm>
                  <a:off x="3539871" y="3722323"/>
                  <a:ext cx="728" cy="13490"/>
                </a:xfrm>
                <a:custGeom>
                  <a:avLst/>
                  <a:gdLst/>
                  <a:ahLst/>
                  <a:cxnLst/>
                  <a:rect l="l" t="t" r="r" b="b"/>
                  <a:pathLst>
                    <a:path w="36" h="667" extrusionOk="0">
                      <a:moveTo>
                        <a:pt x="0" y="0"/>
                      </a:moveTo>
                      <a:cubicBezTo>
                        <a:pt x="0" y="226"/>
                        <a:pt x="12" y="453"/>
                        <a:pt x="24" y="667"/>
                      </a:cubicBezTo>
                      <a:lnTo>
                        <a:pt x="36" y="667"/>
                      </a:lnTo>
                      <a:cubicBezTo>
                        <a:pt x="24" y="453"/>
                        <a:pt x="12" y="226"/>
                        <a:pt x="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9"/>
                <p:cNvSpPr/>
                <p:nvPr/>
              </p:nvSpPr>
              <p:spPr>
                <a:xfrm>
                  <a:off x="3546606" y="3869925"/>
                  <a:ext cx="991" cy="13510"/>
                </a:xfrm>
                <a:custGeom>
                  <a:avLst/>
                  <a:gdLst/>
                  <a:ahLst/>
                  <a:cxnLst/>
                  <a:rect l="l" t="t" r="r" b="b"/>
                  <a:pathLst>
                    <a:path w="49" h="668" extrusionOk="0">
                      <a:moveTo>
                        <a:pt x="1" y="1"/>
                      </a:moveTo>
                      <a:cubicBezTo>
                        <a:pt x="12" y="227"/>
                        <a:pt x="24" y="453"/>
                        <a:pt x="36" y="667"/>
                      </a:cubicBezTo>
                      <a:lnTo>
                        <a:pt x="48" y="667"/>
                      </a:lnTo>
                      <a:cubicBezTo>
                        <a:pt x="36" y="453"/>
                        <a:pt x="24" y="227"/>
                        <a:pt x="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9"/>
                <p:cNvSpPr/>
                <p:nvPr/>
              </p:nvSpPr>
              <p:spPr>
                <a:xfrm>
                  <a:off x="3548062" y="3894499"/>
                  <a:ext cx="971" cy="13733"/>
                </a:xfrm>
                <a:custGeom>
                  <a:avLst/>
                  <a:gdLst/>
                  <a:ahLst/>
                  <a:cxnLst/>
                  <a:rect l="l" t="t" r="r" b="b"/>
                  <a:pathLst>
                    <a:path w="48" h="679" extrusionOk="0">
                      <a:moveTo>
                        <a:pt x="0" y="0"/>
                      </a:moveTo>
                      <a:cubicBezTo>
                        <a:pt x="12" y="226"/>
                        <a:pt x="24" y="453"/>
                        <a:pt x="36" y="679"/>
                      </a:cubicBezTo>
                      <a:lnTo>
                        <a:pt x="48" y="679"/>
                      </a:lnTo>
                      <a:lnTo>
                        <a:pt x="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9"/>
                <p:cNvSpPr/>
                <p:nvPr/>
              </p:nvSpPr>
              <p:spPr>
                <a:xfrm>
                  <a:off x="3338794" y="3574701"/>
                  <a:ext cx="67208" cy="13753"/>
                </a:xfrm>
                <a:custGeom>
                  <a:avLst/>
                  <a:gdLst/>
                  <a:ahLst/>
                  <a:cxnLst/>
                  <a:rect l="l" t="t" r="r" b="b"/>
                  <a:pathLst>
                    <a:path w="3323" h="680" extrusionOk="0">
                      <a:moveTo>
                        <a:pt x="24" y="1"/>
                      </a:moveTo>
                      <a:cubicBezTo>
                        <a:pt x="24" y="227"/>
                        <a:pt x="12" y="453"/>
                        <a:pt x="0" y="679"/>
                      </a:cubicBezTo>
                      <a:lnTo>
                        <a:pt x="3322" y="679"/>
                      </a:lnTo>
                      <a:lnTo>
                        <a:pt x="33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9"/>
                <p:cNvSpPr/>
                <p:nvPr/>
              </p:nvSpPr>
              <p:spPr>
                <a:xfrm>
                  <a:off x="3468578" y="3648623"/>
                  <a:ext cx="69372" cy="13510"/>
                </a:xfrm>
                <a:custGeom>
                  <a:avLst/>
                  <a:gdLst/>
                  <a:ahLst/>
                  <a:cxnLst/>
                  <a:rect l="l" t="t" r="r" b="b"/>
                  <a:pathLst>
                    <a:path w="3430" h="668" extrusionOk="0">
                      <a:moveTo>
                        <a:pt x="1" y="1"/>
                      </a:moveTo>
                      <a:lnTo>
                        <a:pt x="1" y="668"/>
                      </a:lnTo>
                      <a:lnTo>
                        <a:pt x="3430" y="668"/>
                      </a:lnTo>
                      <a:cubicBezTo>
                        <a:pt x="3430" y="441"/>
                        <a:pt x="3418" y="227"/>
                        <a:pt x="3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9"/>
                <p:cNvSpPr/>
                <p:nvPr/>
              </p:nvSpPr>
              <p:spPr>
                <a:xfrm>
                  <a:off x="3468578" y="3574701"/>
                  <a:ext cx="67208" cy="13510"/>
                </a:xfrm>
                <a:custGeom>
                  <a:avLst/>
                  <a:gdLst/>
                  <a:ahLst/>
                  <a:cxnLst/>
                  <a:rect l="l" t="t" r="r" b="b"/>
                  <a:pathLst>
                    <a:path w="3323" h="668" extrusionOk="0">
                      <a:moveTo>
                        <a:pt x="1" y="1"/>
                      </a:moveTo>
                      <a:lnTo>
                        <a:pt x="1" y="667"/>
                      </a:lnTo>
                      <a:lnTo>
                        <a:pt x="3323" y="667"/>
                      </a:lnTo>
                      <a:cubicBezTo>
                        <a:pt x="3323" y="453"/>
                        <a:pt x="3323" y="227"/>
                        <a:pt x="33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9"/>
                <p:cNvSpPr/>
                <p:nvPr/>
              </p:nvSpPr>
              <p:spPr>
                <a:xfrm>
                  <a:off x="3468578" y="3697750"/>
                  <a:ext cx="70828" cy="13510"/>
                </a:xfrm>
                <a:custGeom>
                  <a:avLst/>
                  <a:gdLst/>
                  <a:ahLst/>
                  <a:cxnLst/>
                  <a:rect l="l" t="t" r="r" b="b"/>
                  <a:pathLst>
                    <a:path w="3502" h="668" extrusionOk="0">
                      <a:moveTo>
                        <a:pt x="1" y="1"/>
                      </a:moveTo>
                      <a:lnTo>
                        <a:pt x="1" y="668"/>
                      </a:lnTo>
                      <a:lnTo>
                        <a:pt x="3501" y="668"/>
                      </a:lnTo>
                      <a:cubicBezTo>
                        <a:pt x="3501" y="453"/>
                        <a:pt x="3489" y="227"/>
                        <a:pt x="34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9"/>
                <p:cNvSpPr/>
                <p:nvPr/>
              </p:nvSpPr>
              <p:spPr>
                <a:xfrm>
                  <a:off x="3468578" y="3624070"/>
                  <a:ext cx="68421" cy="13510"/>
                </a:xfrm>
                <a:custGeom>
                  <a:avLst/>
                  <a:gdLst/>
                  <a:ahLst/>
                  <a:cxnLst/>
                  <a:rect l="l" t="t" r="r" b="b"/>
                  <a:pathLst>
                    <a:path w="3383" h="668" extrusionOk="0">
                      <a:moveTo>
                        <a:pt x="1" y="0"/>
                      </a:moveTo>
                      <a:lnTo>
                        <a:pt x="1" y="667"/>
                      </a:lnTo>
                      <a:lnTo>
                        <a:pt x="3382" y="667"/>
                      </a:lnTo>
                      <a:cubicBezTo>
                        <a:pt x="3382" y="441"/>
                        <a:pt x="3382" y="215"/>
                        <a:pt x="33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5" name="Google Shape;2655;p89"/>
                <p:cNvGrpSpPr/>
                <p:nvPr/>
              </p:nvGrpSpPr>
              <p:grpSpPr>
                <a:xfrm>
                  <a:off x="3232593" y="4116023"/>
                  <a:ext cx="409394" cy="579406"/>
                  <a:chOff x="3232593" y="4116023"/>
                  <a:chExt cx="409394" cy="579406"/>
                </a:xfrm>
              </p:grpSpPr>
              <p:sp>
                <p:nvSpPr>
                  <p:cNvPr id="2656" name="Google Shape;2656;p89"/>
                  <p:cNvSpPr/>
                  <p:nvPr/>
                </p:nvSpPr>
                <p:spPr>
                  <a:xfrm>
                    <a:off x="3468578" y="4165150"/>
                    <a:ext cx="101165" cy="13510"/>
                  </a:xfrm>
                  <a:custGeom>
                    <a:avLst/>
                    <a:gdLst/>
                    <a:ahLst/>
                    <a:cxnLst/>
                    <a:rect l="l" t="t" r="r" b="b"/>
                    <a:pathLst>
                      <a:path w="5002" h="668" extrusionOk="0">
                        <a:moveTo>
                          <a:pt x="1" y="1"/>
                        </a:moveTo>
                        <a:lnTo>
                          <a:pt x="1" y="668"/>
                        </a:lnTo>
                        <a:lnTo>
                          <a:pt x="5002" y="668"/>
                        </a:lnTo>
                        <a:cubicBezTo>
                          <a:pt x="4990" y="453"/>
                          <a:pt x="4966" y="227"/>
                          <a:pt x="49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9"/>
                  <p:cNvSpPr/>
                  <p:nvPr/>
                </p:nvSpPr>
                <p:spPr>
                  <a:xfrm>
                    <a:off x="3468578" y="4140596"/>
                    <a:ext cx="98759" cy="13510"/>
                  </a:xfrm>
                  <a:custGeom>
                    <a:avLst/>
                    <a:gdLst/>
                    <a:ahLst/>
                    <a:cxnLst/>
                    <a:rect l="l" t="t" r="r" b="b"/>
                    <a:pathLst>
                      <a:path w="4883" h="668" extrusionOk="0">
                        <a:moveTo>
                          <a:pt x="1" y="0"/>
                        </a:moveTo>
                        <a:lnTo>
                          <a:pt x="1" y="667"/>
                        </a:lnTo>
                        <a:lnTo>
                          <a:pt x="4883" y="667"/>
                        </a:lnTo>
                        <a:cubicBezTo>
                          <a:pt x="4871" y="453"/>
                          <a:pt x="4847" y="227"/>
                          <a:pt x="48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9"/>
                  <p:cNvSpPr/>
                  <p:nvPr/>
                </p:nvSpPr>
                <p:spPr>
                  <a:xfrm>
                    <a:off x="3468578" y="4116023"/>
                    <a:ext cx="96595" cy="13510"/>
                  </a:xfrm>
                  <a:custGeom>
                    <a:avLst/>
                    <a:gdLst/>
                    <a:ahLst/>
                    <a:cxnLst/>
                    <a:rect l="l" t="t" r="r" b="b"/>
                    <a:pathLst>
                      <a:path w="4776" h="668" extrusionOk="0">
                        <a:moveTo>
                          <a:pt x="1" y="1"/>
                        </a:moveTo>
                        <a:lnTo>
                          <a:pt x="1" y="668"/>
                        </a:lnTo>
                        <a:lnTo>
                          <a:pt x="4775" y="668"/>
                        </a:lnTo>
                        <a:lnTo>
                          <a:pt x="47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9"/>
                  <p:cNvSpPr/>
                  <p:nvPr/>
                </p:nvSpPr>
                <p:spPr>
                  <a:xfrm>
                    <a:off x="3468578" y="4189723"/>
                    <a:ext cx="103572" cy="13733"/>
                  </a:xfrm>
                  <a:custGeom>
                    <a:avLst/>
                    <a:gdLst/>
                    <a:ahLst/>
                    <a:cxnLst/>
                    <a:rect l="l" t="t" r="r" b="b"/>
                    <a:pathLst>
                      <a:path w="5121" h="679" extrusionOk="0">
                        <a:moveTo>
                          <a:pt x="1" y="0"/>
                        </a:moveTo>
                        <a:lnTo>
                          <a:pt x="1" y="679"/>
                        </a:lnTo>
                        <a:lnTo>
                          <a:pt x="5121" y="679"/>
                        </a:lnTo>
                        <a:cubicBezTo>
                          <a:pt x="5097" y="453"/>
                          <a:pt x="5085" y="226"/>
                          <a:pt x="50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9"/>
                  <p:cNvSpPr/>
                  <p:nvPr/>
                </p:nvSpPr>
                <p:spPr>
                  <a:xfrm>
                    <a:off x="3468578" y="4263645"/>
                    <a:ext cx="111521" cy="13510"/>
                  </a:xfrm>
                  <a:custGeom>
                    <a:avLst/>
                    <a:gdLst/>
                    <a:ahLst/>
                    <a:cxnLst/>
                    <a:rect l="l" t="t" r="r" b="b"/>
                    <a:pathLst>
                      <a:path w="5514" h="668" extrusionOk="0">
                        <a:moveTo>
                          <a:pt x="1" y="0"/>
                        </a:moveTo>
                        <a:lnTo>
                          <a:pt x="1" y="667"/>
                        </a:lnTo>
                        <a:lnTo>
                          <a:pt x="5514" y="667"/>
                        </a:lnTo>
                        <a:cubicBezTo>
                          <a:pt x="5478" y="441"/>
                          <a:pt x="5454" y="227"/>
                          <a:pt x="54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9"/>
                  <p:cNvSpPr/>
                  <p:nvPr/>
                </p:nvSpPr>
                <p:spPr>
                  <a:xfrm>
                    <a:off x="3468578" y="4288199"/>
                    <a:ext cx="113927" cy="13510"/>
                  </a:xfrm>
                  <a:custGeom>
                    <a:avLst/>
                    <a:gdLst/>
                    <a:ahLst/>
                    <a:cxnLst/>
                    <a:rect l="l" t="t" r="r" b="b"/>
                    <a:pathLst>
                      <a:path w="5633" h="668" extrusionOk="0">
                        <a:moveTo>
                          <a:pt x="1" y="1"/>
                        </a:moveTo>
                        <a:lnTo>
                          <a:pt x="1" y="668"/>
                        </a:lnTo>
                        <a:lnTo>
                          <a:pt x="5633" y="668"/>
                        </a:lnTo>
                        <a:cubicBezTo>
                          <a:pt x="5609" y="441"/>
                          <a:pt x="5585" y="227"/>
                          <a:pt x="55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9"/>
                  <p:cNvSpPr/>
                  <p:nvPr/>
                </p:nvSpPr>
                <p:spPr>
                  <a:xfrm>
                    <a:off x="3468578" y="4214519"/>
                    <a:ext cx="105979" cy="13510"/>
                  </a:xfrm>
                  <a:custGeom>
                    <a:avLst/>
                    <a:gdLst/>
                    <a:ahLst/>
                    <a:cxnLst/>
                    <a:rect l="l" t="t" r="r" b="b"/>
                    <a:pathLst>
                      <a:path w="5240" h="668" extrusionOk="0">
                        <a:moveTo>
                          <a:pt x="1" y="1"/>
                        </a:moveTo>
                        <a:lnTo>
                          <a:pt x="1" y="667"/>
                        </a:lnTo>
                        <a:lnTo>
                          <a:pt x="5240" y="667"/>
                        </a:lnTo>
                        <a:cubicBezTo>
                          <a:pt x="5228" y="441"/>
                          <a:pt x="5204" y="215"/>
                          <a:pt x="51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9"/>
                  <p:cNvSpPr/>
                  <p:nvPr/>
                </p:nvSpPr>
                <p:spPr>
                  <a:xfrm>
                    <a:off x="3468578" y="4239072"/>
                    <a:ext cx="108628" cy="13510"/>
                  </a:xfrm>
                  <a:custGeom>
                    <a:avLst/>
                    <a:gdLst/>
                    <a:ahLst/>
                    <a:cxnLst/>
                    <a:rect l="l" t="t" r="r" b="b"/>
                    <a:pathLst>
                      <a:path w="5371" h="668" extrusionOk="0">
                        <a:moveTo>
                          <a:pt x="1" y="1"/>
                        </a:moveTo>
                        <a:lnTo>
                          <a:pt x="1" y="668"/>
                        </a:lnTo>
                        <a:lnTo>
                          <a:pt x="5371" y="668"/>
                        </a:lnTo>
                        <a:cubicBezTo>
                          <a:pt x="5347" y="441"/>
                          <a:pt x="5323" y="215"/>
                          <a:pt x="5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9"/>
                  <p:cNvSpPr/>
                  <p:nvPr/>
                </p:nvSpPr>
                <p:spPr>
                  <a:xfrm>
                    <a:off x="3468578" y="4632549"/>
                    <a:ext cx="164025" cy="13753"/>
                  </a:xfrm>
                  <a:custGeom>
                    <a:avLst/>
                    <a:gdLst/>
                    <a:ahLst/>
                    <a:cxnLst/>
                    <a:rect l="l" t="t" r="r" b="b"/>
                    <a:pathLst>
                      <a:path w="8110" h="680" extrusionOk="0">
                        <a:moveTo>
                          <a:pt x="1" y="1"/>
                        </a:moveTo>
                        <a:lnTo>
                          <a:pt x="1" y="679"/>
                        </a:lnTo>
                        <a:lnTo>
                          <a:pt x="8109" y="679"/>
                        </a:lnTo>
                        <a:cubicBezTo>
                          <a:pt x="8085" y="453"/>
                          <a:pt x="8038" y="239"/>
                          <a:pt x="80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9"/>
                  <p:cNvSpPr/>
                  <p:nvPr/>
                </p:nvSpPr>
                <p:spPr>
                  <a:xfrm>
                    <a:off x="3468578" y="4607996"/>
                    <a:ext cx="159676" cy="13510"/>
                  </a:xfrm>
                  <a:custGeom>
                    <a:avLst/>
                    <a:gdLst/>
                    <a:ahLst/>
                    <a:cxnLst/>
                    <a:rect l="l" t="t" r="r" b="b"/>
                    <a:pathLst>
                      <a:path w="7895" h="668" extrusionOk="0">
                        <a:moveTo>
                          <a:pt x="1" y="0"/>
                        </a:moveTo>
                        <a:lnTo>
                          <a:pt x="1" y="667"/>
                        </a:lnTo>
                        <a:lnTo>
                          <a:pt x="7895" y="667"/>
                        </a:lnTo>
                        <a:cubicBezTo>
                          <a:pt x="7859" y="453"/>
                          <a:pt x="7823" y="227"/>
                          <a:pt x="77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9"/>
                  <p:cNvSpPr/>
                  <p:nvPr/>
                </p:nvSpPr>
                <p:spPr>
                  <a:xfrm>
                    <a:off x="3266308" y="4484947"/>
                    <a:ext cx="139694" cy="13490"/>
                  </a:xfrm>
                  <a:custGeom>
                    <a:avLst/>
                    <a:gdLst/>
                    <a:ahLst/>
                    <a:cxnLst/>
                    <a:rect l="l" t="t" r="r" b="b"/>
                    <a:pathLst>
                      <a:path w="6907" h="667" extrusionOk="0">
                        <a:moveTo>
                          <a:pt x="108" y="0"/>
                        </a:moveTo>
                        <a:cubicBezTo>
                          <a:pt x="72" y="226"/>
                          <a:pt x="36" y="453"/>
                          <a:pt x="1" y="667"/>
                        </a:cubicBezTo>
                        <a:lnTo>
                          <a:pt x="6906" y="667"/>
                        </a:lnTo>
                        <a:lnTo>
                          <a:pt x="69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9"/>
                  <p:cNvSpPr/>
                  <p:nvPr/>
                </p:nvSpPr>
                <p:spPr>
                  <a:xfrm>
                    <a:off x="3468578" y="4681919"/>
                    <a:ext cx="173409" cy="13510"/>
                  </a:xfrm>
                  <a:custGeom>
                    <a:avLst/>
                    <a:gdLst/>
                    <a:ahLst/>
                    <a:cxnLst/>
                    <a:rect l="l" t="t" r="r" b="b"/>
                    <a:pathLst>
                      <a:path w="8574" h="668" extrusionOk="0">
                        <a:moveTo>
                          <a:pt x="1" y="1"/>
                        </a:moveTo>
                        <a:lnTo>
                          <a:pt x="1" y="667"/>
                        </a:lnTo>
                        <a:lnTo>
                          <a:pt x="8573" y="667"/>
                        </a:lnTo>
                        <a:cubicBezTo>
                          <a:pt x="8538" y="441"/>
                          <a:pt x="8490" y="215"/>
                          <a:pt x="84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9"/>
                  <p:cNvSpPr/>
                  <p:nvPr/>
                </p:nvSpPr>
                <p:spPr>
                  <a:xfrm>
                    <a:off x="3468578" y="4657123"/>
                    <a:ext cx="168596" cy="13733"/>
                  </a:xfrm>
                  <a:custGeom>
                    <a:avLst/>
                    <a:gdLst/>
                    <a:ahLst/>
                    <a:cxnLst/>
                    <a:rect l="l" t="t" r="r" b="b"/>
                    <a:pathLst>
                      <a:path w="8336" h="679" extrusionOk="0">
                        <a:moveTo>
                          <a:pt x="1" y="0"/>
                        </a:moveTo>
                        <a:lnTo>
                          <a:pt x="1" y="679"/>
                        </a:lnTo>
                        <a:lnTo>
                          <a:pt x="8335" y="679"/>
                        </a:lnTo>
                        <a:cubicBezTo>
                          <a:pt x="8300" y="453"/>
                          <a:pt x="8264" y="226"/>
                          <a:pt x="82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9"/>
                  <p:cNvSpPr/>
                  <p:nvPr/>
                </p:nvSpPr>
                <p:spPr>
                  <a:xfrm>
                    <a:off x="3269928" y="4460374"/>
                    <a:ext cx="136074" cy="13510"/>
                  </a:xfrm>
                  <a:custGeom>
                    <a:avLst/>
                    <a:gdLst/>
                    <a:ahLst/>
                    <a:cxnLst/>
                    <a:rect l="l" t="t" r="r" b="b"/>
                    <a:pathLst>
                      <a:path w="6728" h="668" extrusionOk="0">
                        <a:moveTo>
                          <a:pt x="96" y="1"/>
                        </a:moveTo>
                        <a:cubicBezTo>
                          <a:pt x="72" y="227"/>
                          <a:pt x="36" y="453"/>
                          <a:pt x="0" y="668"/>
                        </a:cubicBezTo>
                        <a:lnTo>
                          <a:pt x="6727" y="668"/>
                        </a:lnTo>
                        <a:lnTo>
                          <a:pt x="67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9"/>
                  <p:cNvSpPr/>
                  <p:nvPr/>
                </p:nvSpPr>
                <p:spPr>
                  <a:xfrm>
                    <a:off x="3241997" y="4632792"/>
                    <a:ext cx="164005" cy="13510"/>
                  </a:xfrm>
                  <a:custGeom>
                    <a:avLst/>
                    <a:gdLst/>
                    <a:ahLst/>
                    <a:cxnLst/>
                    <a:rect l="l" t="t" r="r" b="b"/>
                    <a:pathLst>
                      <a:path w="8109" h="668" extrusionOk="0">
                        <a:moveTo>
                          <a:pt x="119" y="1"/>
                        </a:moveTo>
                        <a:cubicBezTo>
                          <a:pt x="84" y="227"/>
                          <a:pt x="48" y="441"/>
                          <a:pt x="0" y="667"/>
                        </a:cubicBezTo>
                        <a:lnTo>
                          <a:pt x="8108" y="667"/>
                        </a:lnTo>
                        <a:lnTo>
                          <a:pt x="81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9"/>
                  <p:cNvSpPr/>
                  <p:nvPr/>
                </p:nvSpPr>
                <p:spPr>
                  <a:xfrm>
                    <a:off x="3468578" y="4583423"/>
                    <a:ext cx="155348" cy="13510"/>
                  </a:xfrm>
                  <a:custGeom>
                    <a:avLst/>
                    <a:gdLst/>
                    <a:ahLst/>
                    <a:cxnLst/>
                    <a:rect l="l" t="t" r="r" b="b"/>
                    <a:pathLst>
                      <a:path w="7681" h="668" extrusionOk="0">
                        <a:moveTo>
                          <a:pt x="1" y="1"/>
                        </a:moveTo>
                        <a:lnTo>
                          <a:pt x="1" y="668"/>
                        </a:lnTo>
                        <a:lnTo>
                          <a:pt x="7680" y="668"/>
                        </a:lnTo>
                        <a:cubicBezTo>
                          <a:pt x="7645" y="453"/>
                          <a:pt x="7609" y="227"/>
                          <a:pt x="7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9"/>
                  <p:cNvSpPr/>
                  <p:nvPr/>
                </p:nvSpPr>
                <p:spPr>
                  <a:xfrm>
                    <a:off x="3237406" y="4657123"/>
                    <a:ext cx="168596" cy="13733"/>
                  </a:xfrm>
                  <a:custGeom>
                    <a:avLst/>
                    <a:gdLst/>
                    <a:ahLst/>
                    <a:cxnLst/>
                    <a:rect l="l" t="t" r="r" b="b"/>
                    <a:pathLst>
                      <a:path w="8336" h="679" extrusionOk="0">
                        <a:moveTo>
                          <a:pt x="120" y="0"/>
                        </a:moveTo>
                        <a:cubicBezTo>
                          <a:pt x="84" y="226"/>
                          <a:pt x="37" y="453"/>
                          <a:pt x="1" y="679"/>
                        </a:cubicBezTo>
                        <a:lnTo>
                          <a:pt x="8335" y="679"/>
                        </a:lnTo>
                        <a:lnTo>
                          <a:pt x="83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9"/>
                  <p:cNvSpPr/>
                  <p:nvPr/>
                </p:nvSpPr>
                <p:spPr>
                  <a:xfrm>
                    <a:off x="3250654" y="4583423"/>
                    <a:ext cx="155348" cy="13510"/>
                  </a:xfrm>
                  <a:custGeom>
                    <a:avLst/>
                    <a:gdLst/>
                    <a:ahLst/>
                    <a:cxnLst/>
                    <a:rect l="l" t="t" r="r" b="b"/>
                    <a:pathLst>
                      <a:path w="7681" h="668" extrusionOk="0">
                        <a:moveTo>
                          <a:pt x="108" y="1"/>
                        </a:moveTo>
                        <a:cubicBezTo>
                          <a:pt x="72" y="227"/>
                          <a:pt x="37" y="453"/>
                          <a:pt x="1" y="668"/>
                        </a:cubicBezTo>
                        <a:lnTo>
                          <a:pt x="7680" y="668"/>
                        </a:lnTo>
                        <a:lnTo>
                          <a:pt x="76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9"/>
                  <p:cNvSpPr/>
                  <p:nvPr/>
                </p:nvSpPr>
                <p:spPr>
                  <a:xfrm>
                    <a:off x="3262708" y="4509500"/>
                    <a:ext cx="143294" cy="13753"/>
                  </a:xfrm>
                  <a:custGeom>
                    <a:avLst/>
                    <a:gdLst/>
                    <a:ahLst/>
                    <a:cxnLst/>
                    <a:rect l="l" t="t" r="r" b="b"/>
                    <a:pathLst>
                      <a:path w="7085" h="680" extrusionOk="0">
                        <a:moveTo>
                          <a:pt x="95" y="1"/>
                        </a:moveTo>
                        <a:cubicBezTo>
                          <a:pt x="60" y="227"/>
                          <a:pt x="36" y="453"/>
                          <a:pt x="0" y="679"/>
                        </a:cubicBezTo>
                        <a:lnTo>
                          <a:pt x="7084" y="679"/>
                        </a:lnTo>
                        <a:lnTo>
                          <a:pt x="70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9"/>
                  <p:cNvSpPr/>
                  <p:nvPr/>
                </p:nvSpPr>
                <p:spPr>
                  <a:xfrm>
                    <a:off x="3246326" y="4607996"/>
                    <a:ext cx="159676" cy="13510"/>
                  </a:xfrm>
                  <a:custGeom>
                    <a:avLst/>
                    <a:gdLst/>
                    <a:ahLst/>
                    <a:cxnLst/>
                    <a:rect l="l" t="t" r="r" b="b"/>
                    <a:pathLst>
                      <a:path w="7895" h="668" extrusionOk="0">
                        <a:moveTo>
                          <a:pt x="131" y="0"/>
                        </a:moveTo>
                        <a:cubicBezTo>
                          <a:pt x="84" y="227"/>
                          <a:pt x="36" y="453"/>
                          <a:pt x="0" y="667"/>
                        </a:cubicBezTo>
                        <a:lnTo>
                          <a:pt x="7894" y="667"/>
                        </a:lnTo>
                        <a:lnTo>
                          <a:pt x="78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9"/>
                  <p:cNvSpPr/>
                  <p:nvPr/>
                </p:nvSpPr>
                <p:spPr>
                  <a:xfrm>
                    <a:off x="3273528" y="4435821"/>
                    <a:ext cx="132474" cy="13510"/>
                  </a:xfrm>
                  <a:custGeom>
                    <a:avLst/>
                    <a:gdLst/>
                    <a:ahLst/>
                    <a:cxnLst/>
                    <a:rect l="l" t="t" r="r" b="b"/>
                    <a:pathLst>
                      <a:path w="6550" h="668" extrusionOk="0">
                        <a:moveTo>
                          <a:pt x="84" y="0"/>
                        </a:moveTo>
                        <a:cubicBezTo>
                          <a:pt x="60" y="227"/>
                          <a:pt x="25" y="453"/>
                          <a:pt x="1" y="667"/>
                        </a:cubicBezTo>
                        <a:lnTo>
                          <a:pt x="6549" y="667"/>
                        </a:lnTo>
                        <a:lnTo>
                          <a:pt x="65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9"/>
                  <p:cNvSpPr/>
                  <p:nvPr/>
                </p:nvSpPr>
                <p:spPr>
                  <a:xfrm>
                    <a:off x="3258845" y="4534296"/>
                    <a:ext cx="147157" cy="13510"/>
                  </a:xfrm>
                  <a:custGeom>
                    <a:avLst/>
                    <a:gdLst/>
                    <a:ahLst/>
                    <a:cxnLst/>
                    <a:rect l="l" t="t" r="r" b="b"/>
                    <a:pathLst>
                      <a:path w="7276" h="668" extrusionOk="0">
                        <a:moveTo>
                          <a:pt x="108" y="1"/>
                        </a:moveTo>
                        <a:cubicBezTo>
                          <a:pt x="72" y="215"/>
                          <a:pt x="36" y="442"/>
                          <a:pt x="1" y="668"/>
                        </a:cubicBezTo>
                        <a:lnTo>
                          <a:pt x="7275" y="668"/>
                        </a:lnTo>
                        <a:lnTo>
                          <a:pt x="7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89"/>
                  <p:cNvSpPr/>
                  <p:nvPr/>
                </p:nvSpPr>
                <p:spPr>
                  <a:xfrm>
                    <a:off x="3255002" y="4558870"/>
                    <a:ext cx="151000" cy="13510"/>
                  </a:xfrm>
                  <a:custGeom>
                    <a:avLst/>
                    <a:gdLst/>
                    <a:ahLst/>
                    <a:cxnLst/>
                    <a:rect l="l" t="t" r="r" b="b"/>
                    <a:pathLst>
                      <a:path w="7466" h="668" extrusionOk="0">
                        <a:moveTo>
                          <a:pt x="95" y="0"/>
                        </a:moveTo>
                        <a:cubicBezTo>
                          <a:pt x="60" y="227"/>
                          <a:pt x="24" y="441"/>
                          <a:pt x="0" y="667"/>
                        </a:cubicBezTo>
                        <a:lnTo>
                          <a:pt x="7465" y="667"/>
                        </a:lnTo>
                        <a:lnTo>
                          <a:pt x="74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89"/>
                  <p:cNvSpPr/>
                  <p:nvPr/>
                </p:nvSpPr>
                <p:spPr>
                  <a:xfrm>
                    <a:off x="3232593" y="4681919"/>
                    <a:ext cx="173409" cy="13510"/>
                  </a:xfrm>
                  <a:custGeom>
                    <a:avLst/>
                    <a:gdLst/>
                    <a:ahLst/>
                    <a:cxnLst/>
                    <a:rect l="l" t="t" r="r" b="b"/>
                    <a:pathLst>
                      <a:path w="8574" h="668" extrusionOk="0">
                        <a:moveTo>
                          <a:pt x="132" y="1"/>
                        </a:moveTo>
                        <a:cubicBezTo>
                          <a:pt x="84" y="215"/>
                          <a:pt x="48" y="441"/>
                          <a:pt x="1" y="667"/>
                        </a:cubicBezTo>
                        <a:lnTo>
                          <a:pt x="8573" y="667"/>
                        </a:lnTo>
                        <a:lnTo>
                          <a:pt x="85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9"/>
                  <p:cNvSpPr/>
                  <p:nvPr/>
                </p:nvSpPr>
                <p:spPr>
                  <a:xfrm>
                    <a:off x="3468578" y="4534296"/>
                    <a:ext cx="147643" cy="13510"/>
                  </a:xfrm>
                  <a:custGeom>
                    <a:avLst/>
                    <a:gdLst/>
                    <a:ahLst/>
                    <a:cxnLst/>
                    <a:rect l="l" t="t" r="r" b="b"/>
                    <a:pathLst>
                      <a:path w="7300" h="668" extrusionOk="0">
                        <a:moveTo>
                          <a:pt x="1" y="1"/>
                        </a:moveTo>
                        <a:lnTo>
                          <a:pt x="1" y="668"/>
                        </a:lnTo>
                        <a:lnTo>
                          <a:pt x="7299" y="668"/>
                        </a:lnTo>
                        <a:lnTo>
                          <a:pt x="71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9"/>
                  <p:cNvSpPr/>
                  <p:nvPr/>
                </p:nvSpPr>
                <p:spPr>
                  <a:xfrm>
                    <a:off x="3468578" y="4411247"/>
                    <a:ext cx="129582" cy="13510"/>
                  </a:xfrm>
                  <a:custGeom>
                    <a:avLst/>
                    <a:gdLst/>
                    <a:ahLst/>
                    <a:cxnLst/>
                    <a:rect l="l" t="t" r="r" b="b"/>
                    <a:pathLst>
                      <a:path w="6407" h="668" extrusionOk="0">
                        <a:moveTo>
                          <a:pt x="1" y="1"/>
                        </a:moveTo>
                        <a:lnTo>
                          <a:pt x="1" y="668"/>
                        </a:lnTo>
                        <a:lnTo>
                          <a:pt x="6407" y="668"/>
                        </a:lnTo>
                        <a:lnTo>
                          <a:pt x="6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9"/>
                  <p:cNvSpPr/>
                  <p:nvPr/>
                </p:nvSpPr>
                <p:spPr>
                  <a:xfrm>
                    <a:off x="3468578" y="4386694"/>
                    <a:ext cx="125961" cy="13510"/>
                  </a:xfrm>
                  <a:custGeom>
                    <a:avLst/>
                    <a:gdLst/>
                    <a:ahLst/>
                    <a:cxnLst/>
                    <a:rect l="l" t="t" r="r" b="b"/>
                    <a:pathLst>
                      <a:path w="6228" h="668" extrusionOk="0">
                        <a:moveTo>
                          <a:pt x="1" y="0"/>
                        </a:moveTo>
                        <a:lnTo>
                          <a:pt x="1" y="667"/>
                        </a:lnTo>
                        <a:lnTo>
                          <a:pt x="6228" y="667"/>
                        </a:lnTo>
                        <a:cubicBezTo>
                          <a:pt x="6204" y="441"/>
                          <a:pt x="6180" y="215"/>
                          <a:pt x="6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9"/>
                  <p:cNvSpPr/>
                  <p:nvPr/>
                </p:nvSpPr>
                <p:spPr>
                  <a:xfrm>
                    <a:off x="3468578" y="4312772"/>
                    <a:ext cx="116820" cy="13510"/>
                  </a:xfrm>
                  <a:custGeom>
                    <a:avLst/>
                    <a:gdLst/>
                    <a:ahLst/>
                    <a:cxnLst/>
                    <a:rect l="l" t="t" r="r" b="b"/>
                    <a:pathLst>
                      <a:path w="5776" h="668" extrusionOk="0">
                        <a:moveTo>
                          <a:pt x="1" y="0"/>
                        </a:moveTo>
                        <a:lnTo>
                          <a:pt x="1" y="667"/>
                        </a:lnTo>
                        <a:lnTo>
                          <a:pt x="5775" y="667"/>
                        </a:lnTo>
                        <a:cubicBezTo>
                          <a:pt x="5752" y="453"/>
                          <a:pt x="5728" y="226"/>
                          <a:pt x="57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9"/>
                  <p:cNvSpPr/>
                  <p:nvPr/>
                </p:nvSpPr>
                <p:spPr>
                  <a:xfrm>
                    <a:off x="3468578" y="4337325"/>
                    <a:ext cx="119712" cy="13753"/>
                  </a:xfrm>
                  <a:custGeom>
                    <a:avLst/>
                    <a:gdLst/>
                    <a:ahLst/>
                    <a:cxnLst/>
                    <a:rect l="l" t="t" r="r" b="b"/>
                    <a:pathLst>
                      <a:path w="5919" h="680" extrusionOk="0">
                        <a:moveTo>
                          <a:pt x="1" y="1"/>
                        </a:moveTo>
                        <a:lnTo>
                          <a:pt x="1" y="679"/>
                        </a:lnTo>
                        <a:lnTo>
                          <a:pt x="5918" y="679"/>
                        </a:lnTo>
                        <a:cubicBezTo>
                          <a:pt x="5895" y="453"/>
                          <a:pt x="5871" y="227"/>
                          <a:pt x="58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9"/>
                  <p:cNvSpPr/>
                  <p:nvPr/>
                </p:nvSpPr>
                <p:spPr>
                  <a:xfrm>
                    <a:off x="3468578" y="4361898"/>
                    <a:ext cx="122847" cy="13733"/>
                  </a:xfrm>
                  <a:custGeom>
                    <a:avLst/>
                    <a:gdLst/>
                    <a:ahLst/>
                    <a:cxnLst/>
                    <a:rect l="l" t="t" r="r" b="b"/>
                    <a:pathLst>
                      <a:path w="6074" h="679" extrusionOk="0">
                        <a:moveTo>
                          <a:pt x="1" y="0"/>
                        </a:moveTo>
                        <a:lnTo>
                          <a:pt x="1" y="679"/>
                        </a:lnTo>
                        <a:lnTo>
                          <a:pt x="6073" y="679"/>
                        </a:lnTo>
                        <a:cubicBezTo>
                          <a:pt x="6049" y="453"/>
                          <a:pt x="6026" y="226"/>
                          <a:pt x="59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9"/>
                  <p:cNvSpPr/>
                  <p:nvPr/>
                </p:nvSpPr>
                <p:spPr>
                  <a:xfrm>
                    <a:off x="3276906" y="4411247"/>
                    <a:ext cx="129096" cy="13510"/>
                  </a:xfrm>
                  <a:custGeom>
                    <a:avLst/>
                    <a:gdLst/>
                    <a:ahLst/>
                    <a:cxnLst/>
                    <a:rect l="l" t="t" r="r" b="b"/>
                    <a:pathLst>
                      <a:path w="6383" h="668" extrusionOk="0">
                        <a:moveTo>
                          <a:pt x="84" y="1"/>
                        </a:moveTo>
                        <a:cubicBezTo>
                          <a:pt x="60" y="227"/>
                          <a:pt x="24" y="441"/>
                          <a:pt x="1" y="668"/>
                        </a:cubicBezTo>
                        <a:lnTo>
                          <a:pt x="6382" y="668"/>
                        </a:lnTo>
                        <a:lnTo>
                          <a:pt x="63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9"/>
                  <p:cNvSpPr/>
                  <p:nvPr/>
                </p:nvSpPr>
                <p:spPr>
                  <a:xfrm>
                    <a:off x="3468578" y="4509500"/>
                    <a:ext cx="143314" cy="13753"/>
                  </a:xfrm>
                  <a:custGeom>
                    <a:avLst/>
                    <a:gdLst/>
                    <a:ahLst/>
                    <a:cxnLst/>
                    <a:rect l="l" t="t" r="r" b="b"/>
                    <a:pathLst>
                      <a:path w="7086" h="680" extrusionOk="0">
                        <a:moveTo>
                          <a:pt x="1" y="1"/>
                        </a:moveTo>
                        <a:lnTo>
                          <a:pt x="1" y="679"/>
                        </a:lnTo>
                        <a:lnTo>
                          <a:pt x="7085" y="679"/>
                        </a:lnTo>
                        <a:cubicBezTo>
                          <a:pt x="7061" y="453"/>
                          <a:pt x="7026" y="227"/>
                          <a:pt x="70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9"/>
                  <p:cNvSpPr/>
                  <p:nvPr/>
                </p:nvSpPr>
                <p:spPr>
                  <a:xfrm>
                    <a:off x="3468578" y="4484947"/>
                    <a:ext cx="139694" cy="13490"/>
                  </a:xfrm>
                  <a:custGeom>
                    <a:avLst/>
                    <a:gdLst/>
                    <a:ahLst/>
                    <a:cxnLst/>
                    <a:rect l="l" t="t" r="r" b="b"/>
                    <a:pathLst>
                      <a:path w="6907" h="667" extrusionOk="0">
                        <a:moveTo>
                          <a:pt x="1" y="0"/>
                        </a:moveTo>
                        <a:lnTo>
                          <a:pt x="1" y="667"/>
                        </a:lnTo>
                        <a:lnTo>
                          <a:pt x="6907" y="667"/>
                        </a:lnTo>
                        <a:lnTo>
                          <a:pt x="68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9"/>
                  <p:cNvSpPr/>
                  <p:nvPr/>
                </p:nvSpPr>
                <p:spPr>
                  <a:xfrm>
                    <a:off x="3468578" y="4435821"/>
                    <a:ext cx="132474" cy="13510"/>
                  </a:xfrm>
                  <a:custGeom>
                    <a:avLst/>
                    <a:gdLst/>
                    <a:ahLst/>
                    <a:cxnLst/>
                    <a:rect l="l" t="t" r="r" b="b"/>
                    <a:pathLst>
                      <a:path w="6550" h="668" extrusionOk="0">
                        <a:moveTo>
                          <a:pt x="1" y="0"/>
                        </a:moveTo>
                        <a:lnTo>
                          <a:pt x="1" y="667"/>
                        </a:lnTo>
                        <a:lnTo>
                          <a:pt x="6549" y="667"/>
                        </a:lnTo>
                        <a:cubicBezTo>
                          <a:pt x="6526" y="453"/>
                          <a:pt x="6502" y="227"/>
                          <a:pt x="64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9"/>
                  <p:cNvSpPr/>
                  <p:nvPr/>
                </p:nvSpPr>
                <p:spPr>
                  <a:xfrm>
                    <a:off x="3468578" y="4460374"/>
                    <a:ext cx="136074" cy="13510"/>
                  </a:xfrm>
                  <a:custGeom>
                    <a:avLst/>
                    <a:gdLst/>
                    <a:ahLst/>
                    <a:cxnLst/>
                    <a:rect l="l" t="t" r="r" b="b"/>
                    <a:pathLst>
                      <a:path w="6728" h="668" extrusionOk="0">
                        <a:moveTo>
                          <a:pt x="1" y="1"/>
                        </a:moveTo>
                        <a:lnTo>
                          <a:pt x="1" y="668"/>
                        </a:lnTo>
                        <a:lnTo>
                          <a:pt x="6728" y="668"/>
                        </a:lnTo>
                        <a:cubicBezTo>
                          <a:pt x="6704" y="453"/>
                          <a:pt x="6668" y="227"/>
                          <a:pt x="66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89"/>
                  <p:cNvSpPr/>
                  <p:nvPr/>
                </p:nvSpPr>
                <p:spPr>
                  <a:xfrm>
                    <a:off x="3280041" y="4386694"/>
                    <a:ext cx="125961" cy="13510"/>
                  </a:xfrm>
                  <a:custGeom>
                    <a:avLst/>
                    <a:gdLst/>
                    <a:ahLst/>
                    <a:cxnLst/>
                    <a:rect l="l" t="t" r="r" b="b"/>
                    <a:pathLst>
                      <a:path w="6228" h="668" extrusionOk="0">
                        <a:moveTo>
                          <a:pt x="96" y="0"/>
                        </a:moveTo>
                        <a:cubicBezTo>
                          <a:pt x="60" y="215"/>
                          <a:pt x="36" y="441"/>
                          <a:pt x="0" y="667"/>
                        </a:cubicBezTo>
                        <a:lnTo>
                          <a:pt x="6227" y="667"/>
                        </a:lnTo>
                        <a:lnTo>
                          <a:pt x="622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9"/>
                  <p:cNvSpPr/>
                  <p:nvPr/>
                </p:nvSpPr>
                <p:spPr>
                  <a:xfrm>
                    <a:off x="3468578" y="4558870"/>
                    <a:ext cx="151263" cy="13510"/>
                  </a:xfrm>
                  <a:custGeom>
                    <a:avLst/>
                    <a:gdLst/>
                    <a:ahLst/>
                    <a:cxnLst/>
                    <a:rect l="l" t="t" r="r" b="b"/>
                    <a:pathLst>
                      <a:path w="7479" h="668" extrusionOk="0">
                        <a:moveTo>
                          <a:pt x="1" y="0"/>
                        </a:moveTo>
                        <a:lnTo>
                          <a:pt x="1" y="667"/>
                        </a:lnTo>
                        <a:lnTo>
                          <a:pt x="7478" y="667"/>
                        </a:lnTo>
                        <a:cubicBezTo>
                          <a:pt x="7442" y="441"/>
                          <a:pt x="7407" y="227"/>
                          <a:pt x="73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9"/>
                  <p:cNvSpPr/>
                  <p:nvPr/>
                </p:nvSpPr>
                <p:spPr>
                  <a:xfrm>
                    <a:off x="3302430" y="4189723"/>
                    <a:ext cx="103572" cy="13733"/>
                  </a:xfrm>
                  <a:custGeom>
                    <a:avLst/>
                    <a:gdLst/>
                    <a:ahLst/>
                    <a:cxnLst/>
                    <a:rect l="l" t="t" r="r" b="b"/>
                    <a:pathLst>
                      <a:path w="5121" h="679" extrusionOk="0">
                        <a:moveTo>
                          <a:pt x="72" y="0"/>
                        </a:moveTo>
                        <a:cubicBezTo>
                          <a:pt x="48" y="226"/>
                          <a:pt x="36" y="453"/>
                          <a:pt x="1" y="679"/>
                        </a:cubicBezTo>
                        <a:lnTo>
                          <a:pt x="5120" y="679"/>
                        </a:lnTo>
                        <a:lnTo>
                          <a:pt x="51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9"/>
                  <p:cNvSpPr/>
                  <p:nvPr/>
                </p:nvSpPr>
                <p:spPr>
                  <a:xfrm>
                    <a:off x="3304837" y="4165150"/>
                    <a:ext cx="101165" cy="13510"/>
                  </a:xfrm>
                  <a:custGeom>
                    <a:avLst/>
                    <a:gdLst/>
                    <a:ahLst/>
                    <a:cxnLst/>
                    <a:rect l="l" t="t" r="r" b="b"/>
                    <a:pathLst>
                      <a:path w="5002" h="668" extrusionOk="0">
                        <a:moveTo>
                          <a:pt x="60" y="1"/>
                        </a:moveTo>
                        <a:lnTo>
                          <a:pt x="1" y="668"/>
                        </a:lnTo>
                        <a:lnTo>
                          <a:pt x="5001" y="668"/>
                        </a:lnTo>
                        <a:lnTo>
                          <a:pt x="50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9"/>
                  <p:cNvSpPr/>
                  <p:nvPr/>
                </p:nvSpPr>
                <p:spPr>
                  <a:xfrm>
                    <a:off x="3297374" y="4239072"/>
                    <a:ext cx="108628" cy="13510"/>
                  </a:xfrm>
                  <a:custGeom>
                    <a:avLst/>
                    <a:gdLst/>
                    <a:ahLst/>
                    <a:cxnLst/>
                    <a:rect l="l" t="t" r="r" b="b"/>
                    <a:pathLst>
                      <a:path w="5371" h="668" extrusionOk="0">
                        <a:moveTo>
                          <a:pt x="72" y="1"/>
                        </a:moveTo>
                        <a:cubicBezTo>
                          <a:pt x="48" y="215"/>
                          <a:pt x="24" y="441"/>
                          <a:pt x="1" y="668"/>
                        </a:cubicBezTo>
                        <a:lnTo>
                          <a:pt x="5370" y="668"/>
                        </a:lnTo>
                        <a:lnTo>
                          <a:pt x="537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9"/>
                  <p:cNvSpPr/>
                  <p:nvPr/>
                </p:nvSpPr>
                <p:spPr>
                  <a:xfrm>
                    <a:off x="3294724" y="4263645"/>
                    <a:ext cx="111278" cy="13510"/>
                  </a:xfrm>
                  <a:custGeom>
                    <a:avLst/>
                    <a:gdLst/>
                    <a:ahLst/>
                    <a:cxnLst/>
                    <a:rect l="l" t="t" r="r" b="b"/>
                    <a:pathLst>
                      <a:path w="5502" h="668" extrusionOk="0">
                        <a:moveTo>
                          <a:pt x="84" y="0"/>
                        </a:moveTo>
                        <a:cubicBezTo>
                          <a:pt x="60" y="227"/>
                          <a:pt x="36" y="441"/>
                          <a:pt x="1" y="667"/>
                        </a:cubicBezTo>
                        <a:lnTo>
                          <a:pt x="5501" y="667"/>
                        </a:lnTo>
                        <a:lnTo>
                          <a:pt x="55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9"/>
                  <p:cNvSpPr/>
                  <p:nvPr/>
                </p:nvSpPr>
                <p:spPr>
                  <a:xfrm>
                    <a:off x="3307243" y="4140596"/>
                    <a:ext cx="98759" cy="13510"/>
                  </a:xfrm>
                  <a:custGeom>
                    <a:avLst/>
                    <a:gdLst/>
                    <a:ahLst/>
                    <a:cxnLst/>
                    <a:rect l="l" t="t" r="r" b="b"/>
                    <a:pathLst>
                      <a:path w="4883" h="668" extrusionOk="0">
                        <a:moveTo>
                          <a:pt x="60" y="0"/>
                        </a:moveTo>
                        <a:cubicBezTo>
                          <a:pt x="36" y="227"/>
                          <a:pt x="13" y="453"/>
                          <a:pt x="1" y="667"/>
                        </a:cubicBezTo>
                        <a:lnTo>
                          <a:pt x="4882" y="667"/>
                        </a:lnTo>
                        <a:lnTo>
                          <a:pt x="48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9"/>
                  <p:cNvSpPr/>
                  <p:nvPr/>
                </p:nvSpPr>
                <p:spPr>
                  <a:xfrm>
                    <a:off x="3309407" y="4116023"/>
                    <a:ext cx="96595" cy="13510"/>
                  </a:xfrm>
                  <a:custGeom>
                    <a:avLst/>
                    <a:gdLst/>
                    <a:ahLst/>
                    <a:cxnLst/>
                    <a:rect l="l" t="t" r="r" b="b"/>
                    <a:pathLst>
                      <a:path w="4776" h="668" extrusionOk="0">
                        <a:moveTo>
                          <a:pt x="60" y="1"/>
                        </a:moveTo>
                        <a:lnTo>
                          <a:pt x="1" y="668"/>
                        </a:lnTo>
                        <a:lnTo>
                          <a:pt x="4775" y="668"/>
                        </a:lnTo>
                        <a:lnTo>
                          <a:pt x="47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9"/>
                  <p:cNvSpPr/>
                  <p:nvPr/>
                </p:nvSpPr>
                <p:spPr>
                  <a:xfrm>
                    <a:off x="3300023" y="4214276"/>
                    <a:ext cx="105979" cy="13753"/>
                  </a:xfrm>
                  <a:custGeom>
                    <a:avLst/>
                    <a:gdLst/>
                    <a:ahLst/>
                    <a:cxnLst/>
                    <a:rect l="l" t="t" r="r" b="b"/>
                    <a:pathLst>
                      <a:path w="5240" h="680" extrusionOk="0">
                        <a:moveTo>
                          <a:pt x="72" y="1"/>
                        </a:moveTo>
                        <a:lnTo>
                          <a:pt x="1" y="679"/>
                        </a:lnTo>
                        <a:lnTo>
                          <a:pt x="5239" y="679"/>
                        </a:lnTo>
                        <a:lnTo>
                          <a:pt x="52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89"/>
                  <p:cNvSpPr/>
                  <p:nvPr/>
                </p:nvSpPr>
                <p:spPr>
                  <a:xfrm>
                    <a:off x="3283176" y="4361898"/>
                    <a:ext cx="122826" cy="13733"/>
                  </a:xfrm>
                  <a:custGeom>
                    <a:avLst/>
                    <a:gdLst/>
                    <a:ahLst/>
                    <a:cxnLst/>
                    <a:rect l="l" t="t" r="r" b="b"/>
                    <a:pathLst>
                      <a:path w="6073" h="679" extrusionOk="0">
                        <a:moveTo>
                          <a:pt x="95" y="0"/>
                        </a:moveTo>
                        <a:cubicBezTo>
                          <a:pt x="60" y="226"/>
                          <a:pt x="36" y="453"/>
                          <a:pt x="0" y="679"/>
                        </a:cubicBezTo>
                        <a:lnTo>
                          <a:pt x="6072" y="679"/>
                        </a:lnTo>
                        <a:lnTo>
                          <a:pt x="60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9"/>
                  <p:cNvSpPr/>
                  <p:nvPr/>
                </p:nvSpPr>
                <p:spPr>
                  <a:xfrm>
                    <a:off x="3289182" y="4312772"/>
                    <a:ext cx="116820" cy="13510"/>
                  </a:xfrm>
                  <a:custGeom>
                    <a:avLst/>
                    <a:gdLst/>
                    <a:ahLst/>
                    <a:cxnLst/>
                    <a:rect l="l" t="t" r="r" b="b"/>
                    <a:pathLst>
                      <a:path w="5776" h="668" extrusionOk="0">
                        <a:moveTo>
                          <a:pt x="84" y="0"/>
                        </a:moveTo>
                        <a:cubicBezTo>
                          <a:pt x="60" y="226"/>
                          <a:pt x="25" y="453"/>
                          <a:pt x="1" y="667"/>
                        </a:cubicBezTo>
                        <a:lnTo>
                          <a:pt x="5775" y="667"/>
                        </a:lnTo>
                        <a:lnTo>
                          <a:pt x="57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9"/>
                  <p:cNvSpPr/>
                  <p:nvPr/>
                </p:nvSpPr>
                <p:spPr>
                  <a:xfrm>
                    <a:off x="3292075" y="4288199"/>
                    <a:ext cx="113927" cy="13510"/>
                  </a:xfrm>
                  <a:custGeom>
                    <a:avLst/>
                    <a:gdLst/>
                    <a:ahLst/>
                    <a:cxnLst/>
                    <a:rect l="l" t="t" r="r" b="b"/>
                    <a:pathLst>
                      <a:path w="5633" h="668" extrusionOk="0">
                        <a:moveTo>
                          <a:pt x="72" y="1"/>
                        </a:moveTo>
                        <a:cubicBezTo>
                          <a:pt x="48" y="227"/>
                          <a:pt x="24" y="441"/>
                          <a:pt x="1" y="668"/>
                        </a:cubicBezTo>
                        <a:lnTo>
                          <a:pt x="5632" y="668"/>
                        </a:lnTo>
                        <a:lnTo>
                          <a:pt x="5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89"/>
                  <p:cNvSpPr/>
                  <p:nvPr/>
                </p:nvSpPr>
                <p:spPr>
                  <a:xfrm>
                    <a:off x="3286290" y="4337325"/>
                    <a:ext cx="119712" cy="13753"/>
                  </a:xfrm>
                  <a:custGeom>
                    <a:avLst/>
                    <a:gdLst/>
                    <a:ahLst/>
                    <a:cxnLst/>
                    <a:rect l="l" t="t" r="r" b="b"/>
                    <a:pathLst>
                      <a:path w="5919" h="680" extrusionOk="0">
                        <a:moveTo>
                          <a:pt x="84" y="1"/>
                        </a:moveTo>
                        <a:lnTo>
                          <a:pt x="1" y="679"/>
                        </a:lnTo>
                        <a:lnTo>
                          <a:pt x="5918" y="679"/>
                        </a:lnTo>
                        <a:lnTo>
                          <a:pt x="59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4" name="Google Shape;2704;p89"/>
                <p:cNvSpPr/>
                <p:nvPr/>
              </p:nvSpPr>
              <p:spPr>
                <a:xfrm>
                  <a:off x="3468578" y="3673197"/>
                  <a:ext cx="70100" cy="13510"/>
                </a:xfrm>
                <a:custGeom>
                  <a:avLst/>
                  <a:gdLst/>
                  <a:ahLst/>
                  <a:cxnLst/>
                  <a:rect l="l" t="t" r="r" b="b"/>
                  <a:pathLst>
                    <a:path w="3466" h="668" extrusionOk="0">
                      <a:moveTo>
                        <a:pt x="1" y="0"/>
                      </a:moveTo>
                      <a:lnTo>
                        <a:pt x="1" y="667"/>
                      </a:lnTo>
                      <a:lnTo>
                        <a:pt x="3466" y="667"/>
                      </a:lnTo>
                      <a:lnTo>
                        <a:pt x="3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9"/>
                <p:cNvSpPr/>
                <p:nvPr/>
              </p:nvSpPr>
              <p:spPr>
                <a:xfrm>
                  <a:off x="3468578" y="3599517"/>
                  <a:ext cx="67936" cy="13490"/>
                </a:xfrm>
                <a:custGeom>
                  <a:avLst/>
                  <a:gdLst/>
                  <a:ahLst/>
                  <a:cxnLst/>
                  <a:rect l="l" t="t" r="r" b="b"/>
                  <a:pathLst>
                    <a:path w="3359" h="667" extrusionOk="0">
                      <a:moveTo>
                        <a:pt x="1" y="0"/>
                      </a:moveTo>
                      <a:lnTo>
                        <a:pt x="1" y="667"/>
                      </a:lnTo>
                      <a:lnTo>
                        <a:pt x="3359" y="667"/>
                      </a:lnTo>
                      <a:cubicBezTo>
                        <a:pt x="3359" y="441"/>
                        <a:pt x="3347" y="214"/>
                        <a:pt x="33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9"/>
                <p:cNvSpPr/>
                <p:nvPr/>
              </p:nvSpPr>
              <p:spPr>
                <a:xfrm>
                  <a:off x="3311349" y="4086656"/>
                  <a:ext cx="252125" cy="21924"/>
                </a:xfrm>
                <a:custGeom>
                  <a:avLst/>
                  <a:gdLst/>
                  <a:ahLst/>
                  <a:cxnLst/>
                  <a:rect l="l" t="t" r="r" b="b"/>
                  <a:pathLst>
                    <a:path w="12466" h="1084" extrusionOk="0">
                      <a:moveTo>
                        <a:pt x="84" y="24"/>
                      </a:moveTo>
                      <a:cubicBezTo>
                        <a:pt x="75" y="77"/>
                        <a:pt x="72" y="130"/>
                        <a:pt x="72" y="183"/>
                      </a:cubicBezTo>
                      <a:lnTo>
                        <a:pt x="72" y="183"/>
                      </a:lnTo>
                      <a:cubicBezTo>
                        <a:pt x="76" y="130"/>
                        <a:pt x="80" y="77"/>
                        <a:pt x="84" y="24"/>
                      </a:cubicBezTo>
                      <a:close/>
                      <a:moveTo>
                        <a:pt x="12383" y="0"/>
                      </a:moveTo>
                      <a:cubicBezTo>
                        <a:pt x="12383" y="84"/>
                        <a:pt x="12395" y="155"/>
                        <a:pt x="12395" y="238"/>
                      </a:cubicBezTo>
                      <a:lnTo>
                        <a:pt x="72" y="238"/>
                      </a:lnTo>
                      <a:cubicBezTo>
                        <a:pt x="72" y="220"/>
                        <a:pt x="72" y="201"/>
                        <a:pt x="72" y="183"/>
                      </a:cubicBezTo>
                      <a:lnTo>
                        <a:pt x="72" y="183"/>
                      </a:lnTo>
                      <a:cubicBezTo>
                        <a:pt x="53" y="421"/>
                        <a:pt x="31" y="661"/>
                        <a:pt x="12" y="905"/>
                      </a:cubicBezTo>
                      <a:lnTo>
                        <a:pt x="12453" y="905"/>
                      </a:lnTo>
                      <a:cubicBezTo>
                        <a:pt x="12431" y="605"/>
                        <a:pt x="12403" y="298"/>
                        <a:pt x="12383" y="0"/>
                      </a:cubicBezTo>
                      <a:close/>
                      <a:moveTo>
                        <a:pt x="12453" y="905"/>
                      </a:moveTo>
                      <a:lnTo>
                        <a:pt x="12453" y="905"/>
                      </a:lnTo>
                      <a:cubicBezTo>
                        <a:pt x="12454" y="910"/>
                        <a:pt x="12454" y="914"/>
                        <a:pt x="12454" y="919"/>
                      </a:cubicBezTo>
                      <a:lnTo>
                        <a:pt x="12454" y="919"/>
                      </a:lnTo>
                      <a:cubicBezTo>
                        <a:pt x="12454" y="914"/>
                        <a:pt x="12454" y="910"/>
                        <a:pt x="12454" y="905"/>
                      </a:cubicBezTo>
                      <a:close/>
                      <a:moveTo>
                        <a:pt x="12454" y="919"/>
                      </a:moveTo>
                      <a:lnTo>
                        <a:pt x="12454" y="919"/>
                      </a:lnTo>
                      <a:cubicBezTo>
                        <a:pt x="12455" y="941"/>
                        <a:pt x="12457" y="964"/>
                        <a:pt x="12459" y="987"/>
                      </a:cubicBezTo>
                      <a:lnTo>
                        <a:pt x="12459" y="987"/>
                      </a:lnTo>
                      <a:cubicBezTo>
                        <a:pt x="12458" y="964"/>
                        <a:pt x="12456" y="941"/>
                        <a:pt x="12454" y="919"/>
                      </a:cubicBezTo>
                      <a:close/>
                      <a:moveTo>
                        <a:pt x="12" y="905"/>
                      </a:moveTo>
                      <a:cubicBezTo>
                        <a:pt x="0" y="953"/>
                        <a:pt x="0" y="1012"/>
                        <a:pt x="0" y="1072"/>
                      </a:cubicBezTo>
                      <a:cubicBezTo>
                        <a:pt x="4" y="1016"/>
                        <a:pt x="8" y="961"/>
                        <a:pt x="12" y="905"/>
                      </a:cubicBezTo>
                      <a:close/>
                      <a:moveTo>
                        <a:pt x="12459" y="987"/>
                      </a:moveTo>
                      <a:cubicBezTo>
                        <a:pt x="12462" y="1019"/>
                        <a:pt x="12464" y="1052"/>
                        <a:pt x="12466" y="1084"/>
                      </a:cubicBezTo>
                      <a:cubicBezTo>
                        <a:pt x="12466" y="1051"/>
                        <a:pt x="12462" y="1019"/>
                        <a:pt x="12459" y="98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9"/>
                <p:cNvSpPr/>
                <p:nvPr/>
              </p:nvSpPr>
              <p:spPr>
                <a:xfrm>
                  <a:off x="3322655" y="3943848"/>
                  <a:ext cx="229271" cy="13510"/>
                </a:xfrm>
                <a:custGeom>
                  <a:avLst/>
                  <a:gdLst/>
                  <a:ahLst/>
                  <a:cxnLst/>
                  <a:rect l="l" t="t" r="r" b="b"/>
                  <a:pathLst>
                    <a:path w="11336" h="668" extrusionOk="0">
                      <a:moveTo>
                        <a:pt x="48" y="1"/>
                      </a:moveTo>
                      <a:cubicBezTo>
                        <a:pt x="36" y="227"/>
                        <a:pt x="25" y="441"/>
                        <a:pt x="1" y="668"/>
                      </a:cubicBezTo>
                      <a:lnTo>
                        <a:pt x="11336" y="668"/>
                      </a:lnTo>
                      <a:lnTo>
                        <a:pt x="113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9"/>
                <p:cNvSpPr/>
                <p:nvPr/>
              </p:nvSpPr>
              <p:spPr>
                <a:xfrm>
                  <a:off x="3327226" y="3869925"/>
                  <a:ext cx="220129" cy="13510"/>
                </a:xfrm>
                <a:custGeom>
                  <a:avLst/>
                  <a:gdLst/>
                  <a:ahLst/>
                  <a:cxnLst/>
                  <a:rect l="l" t="t" r="r" b="b"/>
                  <a:pathLst>
                    <a:path w="10884" h="668" extrusionOk="0">
                      <a:moveTo>
                        <a:pt x="49" y="1"/>
                      </a:moveTo>
                      <a:cubicBezTo>
                        <a:pt x="37" y="227"/>
                        <a:pt x="25" y="453"/>
                        <a:pt x="1" y="667"/>
                      </a:cubicBezTo>
                      <a:lnTo>
                        <a:pt x="10883" y="667"/>
                      </a:lnTo>
                      <a:cubicBezTo>
                        <a:pt x="10871" y="453"/>
                        <a:pt x="10859" y="227"/>
                        <a:pt x="108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9"/>
                <p:cNvSpPr/>
                <p:nvPr/>
              </p:nvSpPr>
              <p:spPr>
                <a:xfrm>
                  <a:off x="3334466" y="3722323"/>
                  <a:ext cx="205668" cy="13490"/>
                </a:xfrm>
                <a:custGeom>
                  <a:avLst/>
                  <a:gdLst/>
                  <a:ahLst/>
                  <a:cxnLst/>
                  <a:rect l="l" t="t" r="r" b="b"/>
                  <a:pathLst>
                    <a:path w="10169" h="667" extrusionOk="0">
                      <a:moveTo>
                        <a:pt x="24" y="0"/>
                      </a:moveTo>
                      <a:cubicBezTo>
                        <a:pt x="12" y="226"/>
                        <a:pt x="12" y="453"/>
                        <a:pt x="0" y="667"/>
                      </a:cubicBezTo>
                      <a:lnTo>
                        <a:pt x="10168" y="667"/>
                      </a:lnTo>
                      <a:cubicBezTo>
                        <a:pt x="10156" y="453"/>
                        <a:pt x="10156" y="226"/>
                        <a:pt x="101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9"/>
                <p:cNvSpPr/>
                <p:nvPr/>
              </p:nvSpPr>
              <p:spPr>
                <a:xfrm>
                  <a:off x="3324354" y="3919295"/>
                  <a:ext cx="225893" cy="13510"/>
                </a:xfrm>
                <a:custGeom>
                  <a:avLst/>
                  <a:gdLst/>
                  <a:ahLst/>
                  <a:cxnLst/>
                  <a:rect l="l" t="t" r="r" b="b"/>
                  <a:pathLst>
                    <a:path w="11169" h="668" extrusionOk="0">
                      <a:moveTo>
                        <a:pt x="48" y="0"/>
                      </a:moveTo>
                      <a:cubicBezTo>
                        <a:pt x="24" y="215"/>
                        <a:pt x="12" y="441"/>
                        <a:pt x="0" y="667"/>
                      </a:cubicBezTo>
                      <a:lnTo>
                        <a:pt x="11168" y="667"/>
                      </a:lnTo>
                      <a:cubicBezTo>
                        <a:pt x="11156" y="441"/>
                        <a:pt x="11144" y="215"/>
                        <a:pt x="111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9"/>
                <p:cNvSpPr/>
                <p:nvPr/>
              </p:nvSpPr>
              <p:spPr>
                <a:xfrm>
                  <a:off x="3325790" y="3894499"/>
                  <a:ext cx="223001" cy="13733"/>
                </a:xfrm>
                <a:custGeom>
                  <a:avLst/>
                  <a:gdLst/>
                  <a:ahLst/>
                  <a:cxnLst/>
                  <a:rect l="l" t="t" r="r" b="b"/>
                  <a:pathLst>
                    <a:path w="11026" h="679" extrusionOk="0">
                      <a:moveTo>
                        <a:pt x="48" y="0"/>
                      </a:moveTo>
                      <a:lnTo>
                        <a:pt x="1" y="679"/>
                      </a:lnTo>
                      <a:lnTo>
                        <a:pt x="11026" y="679"/>
                      </a:lnTo>
                      <a:cubicBezTo>
                        <a:pt x="11014" y="453"/>
                        <a:pt x="10990" y="226"/>
                        <a:pt x="10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9"/>
                <p:cNvSpPr/>
                <p:nvPr/>
              </p:nvSpPr>
              <p:spPr>
                <a:xfrm>
                  <a:off x="3328682" y="3845372"/>
                  <a:ext cx="217217" cy="13510"/>
                </a:xfrm>
                <a:custGeom>
                  <a:avLst/>
                  <a:gdLst/>
                  <a:ahLst/>
                  <a:cxnLst/>
                  <a:rect l="l" t="t" r="r" b="b"/>
                  <a:pathLst>
                    <a:path w="10740" h="668" extrusionOk="0">
                      <a:moveTo>
                        <a:pt x="36" y="0"/>
                      </a:moveTo>
                      <a:lnTo>
                        <a:pt x="0" y="667"/>
                      </a:lnTo>
                      <a:lnTo>
                        <a:pt x="10740" y="667"/>
                      </a:lnTo>
                      <a:lnTo>
                        <a:pt x="107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9"/>
                <p:cNvSpPr/>
                <p:nvPr/>
              </p:nvSpPr>
              <p:spPr>
                <a:xfrm>
                  <a:off x="3333495" y="3747119"/>
                  <a:ext cx="207589" cy="13510"/>
                </a:xfrm>
                <a:custGeom>
                  <a:avLst/>
                  <a:gdLst/>
                  <a:ahLst/>
                  <a:cxnLst/>
                  <a:rect l="l" t="t" r="r" b="b"/>
                  <a:pathLst>
                    <a:path w="10264" h="668" extrusionOk="0">
                      <a:moveTo>
                        <a:pt x="24" y="1"/>
                      </a:moveTo>
                      <a:lnTo>
                        <a:pt x="1" y="667"/>
                      </a:lnTo>
                      <a:lnTo>
                        <a:pt x="10264" y="667"/>
                      </a:lnTo>
                      <a:lnTo>
                        <a:pt x="102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9"/>
                <p:cNvSpPr/>
                <p:nvPr/>
              </p:nvSpPr>
              <p:spPr>
                <a:xfrm>
                  <a:off x="3330118" y="3820799"/>
                  <a:ext cx="214587" cy="13510"/>
                </a:xfrm>
                <a:custGeom>
                  <a:avLst/>
                  <a:gdLst/>
                  <a:ahLst/>
                  <a:cxnLst/>
                  <a:rect l="l" t="t" r="r" b="b"/>
                  <a:pathLst>
                    <a:path w="10610" h="668" extrusionOk="0">
                      <a:moveTo>
                        <a:pt x="25" y="1"/>
                      </a:moveTo>
                      <a:cubicBezTo>
                        <a:pt x="25" y="227"/>
                        <a:pt x="13" y="441"/>
                        <a:pt x="1" y="668"/>
                      </a:cubicBezTo>
                      <a:lnTo>
                        <a:pt x="10609" y="668"/>
                      </a:lnTo>
                      <a:cubicBezTo>
                        <a:pt x="10597" y="441"/>
                        <a:pt x="10586" y="227"/>
                        <a:pt x="105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9"/>
                <p:cNvSpPr/>
                <p:nvPr/>
              </p:nvSpPr>
              <p:spPr>
                <a:xfrm>
                  <a:off x="3332525" y="3771672"/>
                  <a:ext cx="209774" cy="13510"/>
                </a:xfrm>
                <a:custGeom>
                  <a:avLst/>
                  <a:gdLst/>
                  <a:ahLst/>
                  <a:cxnLst/>
                  <a:rect l="l" t="t" r="r" b="b"/>
                  <a:pathLst>
                    <a:path w="10372" h="668" extrusionOk="0">
                      <a:moveTo>
                        <a:pt x="37" y="1"/>
                      </a:moveTo>
                      <a:cubicBezTo>
                        <a:pt x="25" y="215"/>
                        <a:pt x="13" y="442"/>
                        <a:pt x="1" y="668"/>
                      </a:cubicBezTo>
                      <a:lnTo>
                        <a:pt x="10371" y="668"/>
                      </a:lnTo>
                      <a:cubicBezTo>
                        <a:pt x="10359" y="442"/>
                        <a:pt x="10347" y="215"/>
                        <a:pt x="103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9"/>
                <p:cNvSpPr/>
                <p:nvPr/>
              </p:nvSpPr>
              <p:spPr>
                <a:xfrm>
                  <a:off x="3331331" y="3796246"/>
                  <a:ext cx="212160" cy="13510"/>
                </a:xfrm>
                <a:custGeom>
                  <a:avLst/>
                  <a:gdLst/>
                  <a:ahLst/>
                  <a:cxnLst/>
                  <a:rect l="l" t="t" r="r" b="b"/>
                  <a:pathLst>
                    <a:path w="10490" h="668" extrusionOk="0">
                      <a:moveTo>
                        <a:pt x="24" y="0"/>
                      </a:moveTo>
                      <a:lnTo>
                        <a:pt x="0" y="667"/>
                      </a:lnTo>
                      <a:lnTo>
                        <a:pt x="10490" y="667"/>
                      </a:lnTo>
                      <a:cubicBezTo>
                        <a:pt x="10478" y="441"/>
                        <a:pt x="10466" y="227"/>
                        <a:pt x="104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9"/>
                <p:cNvSpPr/>
                <p:nvPr/>
              </p:nvSpPr>
              <p:spPr>
                <a:xfrm>
                  <a:off x="3313513" y="4066917"/>
                  <a:ext cx="247554" cy="13490"/>
                </a:xfrm>
                <a:custGeom>
                  <a:avLst/>
                  <a:gdLst/>
                  <a:ahLst/>
                  <a:cxnLst/>
                  <a:rect l="l" t="t" r="r" b="b"/>
                  <a:pathLst>
                    <a:path w="12240" h="667" extrusionOk="0">
                      <a:moveTo>
                        <a:pt x="60" y="0"/>
                      </a:moveTo>
                      <a:lnTo>
                        <a:pt x="0" y="667"/>
                      </a:lnTo>
                      <a:lnTo>
                        <a:pt x="12240" y="667"/>
                      </a:lnTo>
                      <a:cubicBezTo>
                        <a:pt x="12216" y="441"/>
                        <a:pt x="12204" y="226"/>
                        <a:pt x="121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9"/>
                <p:cNvSpPr/>
                <p:nvPr/>
              </p:nvSpPr>
              <p:spPr>
                <a:xfrm>
                  <a:off x="3315677" y="4042101"/>
                  <a:ext cx="243469" cy="13753"/>
                </a:xfrm>
                <a:custGeom>
                  <a:avLst/>
                  <a:gdLst/>
                  <a:ahLst/>
                  <a:cxnLst/>
                  <a:rect l="l" t="t" r="r" b="b"/>
                  <a:pathLst>
                    <a:path w="12038" h="680" extrusionOk="0">
                      <a:moveTo>
                        <a:pt x="48" y="1"/>
                      </a:moveTo>
                      <a:cubicBezTo>
                        <a:pt x="36" y="203"/>
                        <a:pt x="12" y="405"/>
                        <a:pt x="0" y="596"/>
                      </a:cubicBezTo>
                      <a:lnTo>
                        <a:pt x="0" y="656"/>
                      </a:lnTo>
                      <a:lnTo>
                        <a:pt x="7561" y="656"/>
                      </a:lnTo>
                      <a:lnTo>
                        <a:pt x="7561" y="679"/>
                      </a:lnTo>
                      <a:lnTo>
                        <a:pt x="12038" y="679"/>
                      </a:lnTo>
                      <a:lnTo>
                        <a:pt x="12038" y="632"/>
                      </a:lnTo>
                      <a:cubicBezTo>
                        <a:pt x="12038" y="620"/>
                        <a:pt x="12038" y="608"/>
                        <a:pt x="12038" y="596"/>
                      </a:cubicBezTo>
                      <a:cubicBezTo>
                        <a:pt x="12014" y="394"/>
                        <a:pt x="12002" y="203"/>
                        <a:pt x="119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9"/>
                <p:cNvSpPr/>
                <p:nvPr/>
              </p:nvSpPr>
              <p:spPr>
                <a:xfrm>
                  <a:off x="3319297" y="3992974"/>
                  <a:ext cx="236006" cy="13510"/>
                </a:xfrm>
                <a:custGeom>
                  <a:avLst/>
                  <a:gdLst/>
                  <a:ahLst/>
                  <a:cxnLst/>
                  <a:rect l="l" t="t" r="r" b="b"/>
                  <a:pathLst>
                    <a:path w="11669" h="668" extrusionOk="0">
                      <a:moveTo>
                        <a:pt x="48" y="1"/>
                      </a:moveTo>
                      <a:lnTo>
                        <a:pt x="0" y="668"/>
                      </a:lnTo>
                      <a:lnTo>
                        <a:pt x="11668" y="668"/>
                      </a:lnTo>
                      <a:cubicBezTo>
                        <a:pt x="11656" y="453"/>
                        <a:pt x="11632" y="227"/>
                        <a:pt x="116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9"/>
                <p:cNvSpPr/>
                <p:nvPr/>
              </p:nvSpPr>
              <p:spPr>
                <a:xfrm>
                  <a:off x="3320976" y="3968421"/>
                  <a:ext cx="232628" cy="13510"/>
                </a:xfrm>
                <a:custGeom>
                  <a:avLst/>
                  <a:gdLst/>
                  <a:ahLst/>
                  <a:cxnLst/>
                  <a:rect l="l" t="t" r="r" b="b"/>
                  <a:pathLst>
                    <a:path w="11502" h="668" extrusionOk="0">
                      <a:moveTo>
                        <a:pt x="48" y="0"/>
                      </a:moveTo>
                      <a:cubicBezTo>
                        <a:pt x="36" y="227"/>
                        <a:pt x="24" y="441"/>
                        <a:pt x="0" y="667"/>
                      </a:cubicBezTo>
                      <a:lnTo>
                        <a:pt x="11502" y="667"/>
                      </a:lnTo>
                      <a:cubicBezTo>
                        <a:pt x="11478" y="441"/>
                        <a:pt x="11466" y="227"/>
                        <a:pt x="114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9"/>
                <p:cNvSpPr/>
                <p:nvPr/>
              </p:nvSpPr>
              <p:spPr>
                <a:xfrm>
                  <a:off x="3317356" y="4017548"/>
                  <a:ext cx="239868" cy="13490"/>
                </a:xfrm>
                <a:custGeom>
                  <a:avLst/>
                  <a:gdLst/>
                  <a:ahLst/>
                  <a:cxnLst/>
                  <a:rect l="l" t="t" r="r" b="b"/>
                  <a:pathLst>
                    <a:path w="11860" h="667" extrusionOk="0">
                      <a:moveTo>
                        <a:pt x="48" y="0"/>
                      </a:moveTo>
                      <a:cubicBezTo>
                        <a:pt x="37" y="226"/>
                        <a:pt x="13" y="453"/>
                        <a:pt x="1" y="667"/>
                      </a:cubicBezTo>
                      <a:lnTo>
                        <a:pt x="11859" y="667"/>
                      </a:lnTo>
                      <a:cubicBezTo>
                        <a:pt x="11836" y="453"/>
                        <a:pt x="11824" y="226"/>
                        <a:pt x="118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2" name="Google Shape;2722;p89"/>
                <p:cNvGrpSpPr/>
                <p:nvPr/>
              </p:nvGrpSpPr>
              <p:grpSpPr>
                <a:xfrm>
                  <a:off x="3310621" y="3711240"/>
                  <a:ext cx="253581" cy="404803"/>
                  <a:chOff x="3310621" y="3711240"/>
                  <a:chExt cx="253581" cy="404803"/>
                </a:xfrm>
              </p:grpSpPr>
              <p:sp>
                <p:nvSpPr>
                  <p:cNvPr id="2723" name="Google Shape;2723;p89"/>
                  <p:cNvSpPr/>
                  <p:nvPr/>
                </p:nvSpPr>
                <p:spPr>
                  <a:xfrm>
                    <a:off x="3334709" y="3711240"/>
                    <a:ext cx="205425" cy="11104"/>
                  </a:xfrm>
                  <a:custGeom>
                    <a:avLst/>
                    <a:gdLst/>
                    <a:ahLst/>
                    <a:cxnLst/>
                    <a:rect l="l" t="t" r="r" b="b"/>
                    <a:pathLst>
                      <a:path w="10157" h="549" extrusionOk="0">
                        <a:moveTo>
                          <a:pt x="24" y="1"/>
                        </a:moveTo>
                        <a:cubicBezTo>
                          <a:pt x="24" y="191"/>
                          <a:pt x="12" y="370"/>
                          <a:pt x="0" y="548"/>
                        </a:cubicBezTo>
                        <a:lnTo>
                          <a:pt x="10156" y="548"/>
                        </a:lnTo>
                        <a:cubicBezTo>
                          <a:pt x="10144" y="370"/>
                          <a:pt x="10132" y="191"/>
                          <a:pt x="10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9"/>
                  <p:cNvSpPr/>
                  <p:nvPr/>
                </p:nvSpPr>
                <p:spPr>
                  <a:xfrm>
                    <a:off x="3333738" y="3736036"/>
                    <a:ext cx="207104" cy="11104"/>
                  </a:xfrm>
                  <a:custGeom>
                    <a:avLst/>
                    <a:gdLst/>
                    <a:ahLst/>
                    <a:cxnLst/>
                    <a:rect l="l" t="t" r="r" b="b"/>
                    <a:pathLst>
                      <a:path w="10240" h="549" extrusionOk="0">
                        <a:moveTo>
                          <a:pt x="24" y="1"/>
                        </a:moveTo>
                        <a:lnTo>
                          <a:pt x="0" y="549"/>
                        </a:lnTo>
                        <a:lnTo>
                          <a:pt x="10240" y="549"/>
                        </a:lnTo>
                        <a:cubicBezTo>
                          <a:pt x="10240" y="358"/>
                          <a:pt x="10228" y="179"/>
                          <a:pt x="10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9"/>
                  <p:cNvSpPr/>
                  <p:nvPr/>
                </p:nvSpPr>
                <p:spPr>
                  <a:xfrm>
                    <a:off x="3312785" y="4080387"/>
                    <a:ext cx="249253" cy="11104"/>
                  </a:xfrm>
                  <a:custGeom>
                    <a:avLst/>
                    <a:gdLst/>
                    <a:ahLst/>
                    <a:cxnLst/>
                    <a:rect l="l" t="t" r="r" b="b"/>
                    <a:pathLst>
                      <a:path w="12324" h="549" extrusionOk="0">
                        <a:moveTo>
                          <a:pt x="36" y="1"/>
                        </a:moveTo>
                        <a:cubicBezTo>
                          <a:pt x="24" y="108"/>
                          <a:pt x="24" y="227"/>
                          <a:pt x="13" y="334"/>
                        </a:cubicBezTo>
                        <a:cubicBezTo>
                          <a:pt x="13" y="406"/>
                          <a:pt x="1" y="477"/>
                          <a:pt x="1" y="548"/>
                        </a:cubicBezTo>
                        <a:lnTo>
                          <a:pt x="12324" y="548"/>
                        </a:lnTo>
                        <a:cubicBezTo>
                          <a:pt x="12324" y="465"/>
                          <a:pt x="12300" y="394"/>
                          <a:pt x="12300" y="310"/>
                        </a:cubicBezTo>
                        <a:cubicBezTo>
                          <a:pt x="12288" y="203"/>
                          <a:pt x="12288" y="108"/>
                          <a:pt x="12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9"/>
                  <p:cNvSpPr/>
                  <p:nvPr/>
                </p:nvSpPr>
                <p:spPr>
                  <a:xfrm>
                    <a:off x="3310621" y="4104960"/>
                    <a:ext cx="253581" cy="11083"/>
                  </a:xfrm>
                  <a:custGeom>
                    <a:avLst/>
                    <a:gdLst/>
                    <a:ahLst/>
                    <a:cxnLst/>
                    <a:rect l="l" t="t" r="r" b="b"/>
                    <a:pathLst>
                      <a:path w="12538" h="548" extrusionOk="0">
                        <a:moveTo>
                          <a:pt x="48" y="0"/>
                        </a:moveTo>
                        <a:cubicBezTo>
                          <a:pt x="48" y="60"/>
                          <a:pt x="36" y="107"/>
                          <a:pt x="36" y="167"/>
                        </a:cubicBezTo>
                        <a:cubicBezTo>
                          <a:pt x="24" y="298"/>
                          <a:pt x="12" y="417"/>
                          <a:pt x="0" y="548"/>
                        </a:cubicBezTo>
                        <a:lnTo>
                          <a:pt x="12538" y="548"/>
                        </a:lnTo>
                        <a:lnTo>
                          <a:pt x="12502" y="179"/>
                        </a:lnTo>
                        <a:cubicBezTo>
                          <a:pt x="12502" y="119"/>
                          <a:pt x="12490" y="60"/>
                          <a:pt x="12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7" name="Google Shape;2727;p89"/>
                <p:cNvSpPr/>
                <p:nvPr/>
              </p:nvSpPr>
              <p:spPr>
                <a:xfrm>
                  <a:off x="3335902" y="3194956"/>
                  <a:ext cx="203019" cy="516304"/>
                </a:xfrm>
                <a:custGeom>
                  <a:avLst/>
                  <a:gdLst/>
                  <a:ahLst/>
                  <a:cxnLst/>
                  <a:rect l="l" t="t" r="r" b="b"/>
                  <a:pathLst>
                    <a:path w="10038" h="25528" extrusionOk="0">
                      <a:moveTo>
                        <a:pt x="191" y="1"/>
                      </a:moveTo>
                      <a:lnTo>
                        <a:pt x="203" y="536"/>
                      </a:lnTo>
                      <a:lnTo>
                        <a:pt x="3465" y="536"/>
                      </a:lnTo>
                      <a:lnTo>
                        <a:pt x="3465" y="1215"/>
                      </a:lnTo>
                      <a:lnTo>
                        <a:pt x="215" y="1215"/>
                      </a:lnTo>
                      <a:lnTo>
                        <a:pt x="227" y="1763"/>
                      </a:lnTo>
                      <a:lnTo>
                        <a:pt x="3465" y="1763"/>
                      </a:lnTo>
                      <a:lnTo>
                        <a:pt x="3465" y="2429"/>
                      </a:lnTo>
                      <a:lnTo>
                        <a:pt x="239" y="2429"/>
                      </a:lnTo>
                      <a:lnTo>
                        <a:pt x="239" y="2977"/>
                      </a:lnTo>
                      <a:lnTo>
                        <a:pt x="3465" y="2977"/>
                      </a:lnTo>
                      <a:lnTo>
                        <a:pt x="3465" y="3644"/>
                      </a:lnTo>
                      <a:lnTo>
                        <a:pt x="251" y="3644"/>
                      </a:lnTo>
                      <a:lnTo>
                        <a:pt x="251" y="4192"/>
                      </a:lnTo>
                      <a:lnTo>
                        <a:pt x="3465" y="4192"/>
                      </a:lnTo>
                      <a:lnTo>
                        <a:pt x="3465" y="4858"/>
                      </a:lnTo>
                      <a:lnTo>
                        <a:pt x="263" y="4858"/>
                      </a:lnTo>
                      <a:lnTo>
                        <a:pt x="263" y="5406"/>
                      </a:lnTo>
                      <a:lnTo>
                        <a:pt x="3465" y="5406"/>
                      </a:lnTo>
                      <a:lnTo>
                        <a:pt x="3465" y="6073"/>
                      </a:lnTo>
                      <a:lnTo>
                        <a:pt x="263" y="6073"/>
                      </a:lnTo>
                      <a:lnTo>
                        <a:pt x="263" y="6620"/>
                      </a:lnTo>
                      <a:lnTo>
                        <a:pt x="3465" y="6620"/>
                      </a:lnTo>
                      <a:lnTo>
                        <a:pt x="3465" y="7287"/>
                      </a:lnTo>
                      <a:lnTo>
                        <a:pt x="274" y="7287"/>
                      </a:lnTo>
                      <a:lnTo>
                        <a:pt x="274" y="7835"/>
                      </a:lnTo>
                      <a:lnTo>
                        <a:pt x="3465" y="7835"/>
                      </a:lnTo>
                      <a:lnTo>
                        <a:pt x="3465" y="8514"/>
                      </a:lnTo>
                      <a:lnTo>
                        <a:pt x="274" y="8514"/>
                      </a:lnTo>
                      <a:lnTo>
                        <a:pt x="274" y="9049"/>
                      </a:lnTo>
                      <a:lnTo>
                        <a:pt x="3465" y="9049"/>
                      </a:lnTo>
                      <a:lnTo>
                        <a:pt x="3465" y="9728"/>
                      </a:lnTo>
                      <a:lnTo>
                        <a:pt x="274" y="9728"/>
                      </a:lnTo>
                      <a:lnTo>
                        <a:pt x="274" y="10276"/>
                      </a:lnTo>
                      <a:lnTo>
                        <a:pt x="3465" y="10276"/>
                      </a:lnTo>
                      <a:lnTo>
                        <a:pt x="3465" y="10942"/>
                      </a:lnTo>
                      <a:lnTo>
                        <a:pt x="263" y="10942"/>
                      </a:lnTo>
                      <a:lnTo>
                        <a:pt x="263" y="11490"/>
                      </a:lnTo>
                      <a:lnTo>
                        <a:pt x="3465" y="11490"/>
                      </a:lnTo>
                      <a:lnTo>
                        <a:pt x="3465" y="12157"/>
                      </a:lnTo>
                      <a:lnTo>
                        <a:pt x="263" y="12157"/>
                      </a:lnTo>
                      <a:lnTo>
                        <a:pt x="263" y="12705"/>
                      </a:lnTo>
                      <a:lnTo>
                        <a:pt x="3465" y="12705"/>
                      </a:lnTo>
                      <a:lnTo>
                        <a:pt x="3465" y="13371"/>
                      </a:lnTo>
                      <a:lnTo>
                        <a:pt x="251" y="13371"/>
                      </a:lnTo>
                      <a:cubicBezTo>
                        <a:pt x="251" y="13550"/>
                        <a:pt x="251" y="13740"/>
                        <a:pt x="239" y="13919"/>
                      </a:cubicBezTo>
                      <a:lnTo>
                        <a:pt x="3465" y="13919"/>
                      </a:lnTo>
                      <a:lnTo>
                        <a:pt x="3465" y="14586"/>
                      </a:lnTo>
                      <a:lnTo>
                        <a:pt x="227" y="14586"/>
                      </a:lnTo>
                      <a:lnTo>
                        <a:pt x="227" y="15133"/>
                      </a:lnTo>
                      <a:lnTo>
                        <a:pt x="3465" y="15133"/>
                      </a:lnTo>
                      <a:lnTo>
                        <a:pt x="3465" y="15800"/>
                      </a:lnTo>
                      <a:lnTo>
                        <a:pt x="215" y="15800"/>
                      </a:lnTo>
                      <a:cubicBezTo>
                        <a:pt x="215" y="15979"/>
                        <a:pt x="215" y="16169"/>
                        <a:pt x="203" y="16348"/>
                      </a:cubicBezTo>
                      <a:lnTo>
                        <a:pt x="3465" y="16348"/>
                      </a:lnTo>
                      <a:lnTo>
                        <a:pt x="3465" y="17015"/>
                      </a:lnTo>
                      <a:lnTo>
                        <a:pt x="191" y="17015"/>
                      </a:lnTo>
                      <a:lnTo>
                        <a:pt x="179" y="17562"/>
                      </a:lnTo>
                      <a:lnTo>
                        <a:pt x="3453" y="17562"/>
                      </a:lnTo>
                      <a:lnTo>
                        <a:pt x="3453" y="18229"/>
                      </a:lnTo>
                      <a:lnTo>
                        <a:pt x="167" y="18229"/>
                      </a:lnTo>
                      <a:lnTo>
                        <a:pt x="167" y="18777"/>
                      </a:lnTo>
                      <a:lnTo>
                        <a:pt x="3465" y="18777"/>
                      </a:lnTo>
                      <a:lnTo>
                        <a:pt x="3465" y="19443"/>
                      </a:lnTo>
                      <a:lnTo>
                        <a:pt x="143" y="19443"/>
                      </a:lnTo>
                      <a:cubicBezTo>
                        <a:pt x="143" y="19634"/>
                        <a:pt x="143" y="19813"/>
                        <a:pt x="132" y="19991"/>
                      </a:cubicBezTo>
                      <a:lnTo>
                        <a:pt x="3465" y="19991"/>
                      </a:lnTo>
                      <a:lnTo>
                        <a:pt x="3465" y="20658"/>
                      </a:lnTo>
                      <a:lnTo>
                        <a:pt x="120" y="20658"/>
                      </a:lnTo>
                      <a:cubicBezTo>
                        <a:pt x="120" y="20848"/>
                        <a:pt x="108" y="21027"/>
                        <a:pt x="96" y="21206"/>
                      </a:cubicBezTo>
                      <a:lnTo>
                        <a:pt x="3465" y="21206"/>
                      </a:lnTo>
                      <a:lnTo>
                        <a:pt x="3465" y="21872"/>
                      </a:lnTo>
                      <a:lnTo>
                        <a:pt x="84" y="21872"/>
                      </a:lnTo>
                      <a:cubicBezTo>
                        <a:pt x="84" y="22063"/>
                        <a:pt x="72" y="22241"/>
                        <a:pt x="72" y="22420"/>
                      </a:cubicBezTo>
                      <a:lnTo>
                        <a:pt x="3465" y="22420"/>
                      </a:lnTo>
                      <a:lnTo>
                        <a:pt x="3465" y="23099"/>
                      </a:lnTo>
                      <a:lnTo>
                        <a:pt x="48" y="23099"/>
                      </a:lnTo>
                      <a:cubicBezTo>
                        <a:pt x="48" y="23277"/>
                        <a:pt x="36" y="23456"/>
                        <a:pt x="24" y="23634"/>
                      </a:cubicBezTo>
                      <a:lnTo>
                        <a:pt x="3465" y="23634"/>
                      </a:lnTo>
                      <a:lnTo>
                        <a:pt x="3465" y="24313"/>
                      </a:lnTo>
                      <a:lnTo>
                        <a:pt x="13" y="24313"/>
                      </a:lnTo>
                      <a:lnTo>
                        <a:pt x="1" y="24861"/>
                      </a:lnTo>
                      <a:lnTo>
                        <a:pt x="3465" y="24861"/>
                      </a:lnTo>
                      <a:lnTo>
                        <a:pt x="3465" y="25528"/>
                      </a:lnTo>
                      <a:lnTo>
                        <a:pt x="6561" y="25528"/>
                      </a:lnTo>
                      <a:lnTo>
                        <a:pt x="6561" y="24861"/>
                      </a:lnTo>
                      <a:lnTo>
                        <a:pt x="10038" y="24861"/>
                      </a:lnTo>
                      <a:lnTo>
                        <a:pt x="10026" y="24313"/>
                      </a:lnTo>
                      <a:lnTo>
                        <a:pt x="6561" y="24313"/>
                      </a:lnTo>
                      <a:lnTo>
                        <a:pt x="6561" y="23646"/>
                      </a:lnTo>
                      <a:lnTo>
                        <a:pt x="10002" y="23646"/>
                      </a:lnTo>
                      <a:lnTo>
                        <a:pt x="9990" y="23099"/>
                      </a:lnTo>
                      <a:lnTo>
                        <a:pt x="6561" y="23099"/>
                      </a:lnTo>
                      <a:lnTo>
                        <a:pt x="6561" y="22420"/>
                      </a:lnTo>
                      <a:lnTo>
                        <a:pt x="9966" y="22420"/>
                      </a:lnTo>
                      <a:cubicBezTo>
                        <a:pt x="9966" y="22241"/>
                        <a:pt x="9954" y="22063"/>
                        <a:pt x="9942" y="21872"/>
                      </a:cubicBezTo>
                      <a:lnTo>
                        <a:pt x="6561" y="21872"/>
                      </a:lnTo>
                      <a:lnTo>
                        <a:pt x="6561" y="21206"/>
                      </a:lnTo>
                      <a:lnTo>
                        <a:pt x="9930" y="21206"/>
                      </a:lnTo>
                      <a:cubicBezTo>
                        <a:pt x="9930" y="21027"/>
                        <a:pt x="9919" y="20848"/>
                        <a:pt x="9919" y="20658"/>
                      </a:cubicBezTo>
                      <a:lnTo>
                        <a:pt x="6561" y="20658"/>
                      </a:lnTo>
                      <a:lnTo>
                        <a:pt x="6561" y="20003"/>
                      </a:lnTo>
                      <a:lnTo>
                        <a:pt x="9895" y="20003"/>
                      </a:lnTo>
                      <a:lnTo>
                        <a:pt x="9883" y="19455"/>
                      </a:lnTo>
                      <a:lnTo>
                        <a:pt x="6561" y="19455"/>
                      </a:lnTo>
                      <a:lnTo>
                        <a:pt x="6561" y="18777"/>
                      </a:lnTo>
                      <a:lnTo>
                        <a:pt x="9871" y="18777"/>
                      </a:lnTo>
                      <a:cubicBezTo>
                        <a:pt x="9871" y="18598"/>
                        <a:pt x="9859" y="18408"/>
                        <a:pt x="9859" y="18229"/>
                      </a:cubicBezTo>
                      <a:lnTo>
                        <a:pt x="6561" y="18229"/>
                      </a:lnTo>
                      <a:lnTo>
                        <a:pt x="6561" y="17562"/>
                      </a:lnTo>
                      <a:lnTo>
                        <a:pt x="9847" y="17562"/>
                      </a:lnTo>
                      <a:cubicBezTo>
                        <a:pt x="9847" y="17384"/>
                        <a:pt x="9847" y="17193"/>
                        <a:pt x="9835" y="17015"/>
                      </a:cubicBezTo>
                      <a:lnTo>
                        <a:pt x="6561" y="17015"/>
                      </a:lnTo>
                      <a:lnTo>
                        <a:pt x="6561" y="16348"/>
                      </a:lnTo>
                      <a:lnTo>
                        <a:pt x="9823" y="16348"/>
                      </a:lnTo>
                      <a:lnTo>
                        <a:pt x="9811" y="15800"/>
                      </a:lnTo>
                      <a:lnTo>
                        <a:pt x="6561" y="15800"/>
                      </a:lnTo>
                      <a:lnTo>
                        <a:pt x="6561" y="15133"/>
                      </a:lnTo>
                      <a:lnTo>
                        <a:pt x="9799" y="15133"/>
                      </a:lnTo>
                      <a:cubicBezTo>
                        <a:pt x="9799" y="14943"/>
                        <a:pt x="9799" y="14764"/>
                        <a:pt x="9799" y="14586"/>
                      </a:cubicBezTo>
                      <a:lnTo>
                        <a:pt x="6561" y="14586"/>
                      </a:lnTo>
                      <a:lnTo>
                        <a:pt x="6561" y="13907"/>
                      </a:lnTo>
                      <a:lnTo>
                        <a:pt x="9788" y="13907"/>
                      </a:lnTo>
                      <a:lnTo>
                        <a:pt x="9788" y="13359"/>
                      </a:lnTo>
                      <a:lnTo>
                        <a:pt x="6561" y="13359"/>
                      </a:lnTo>
                      <a:lnTo>
                        <a:pt x="6561" y="12693"/>
                      </a:lnTo>
                      <a:lnTo>
                        <a:pt x="9776" y="12693"/>
                      </a:lnTo>
                      <a:lnTo>
                        <a:pt x="9776" y="12145"/>
                      </a:lnTo>
                      <a:lnTo>
                        <a:pt x="6561" y="12145"/>
                      </a:lnTo>
                      <a:lnTo>
                        <a:pt x="6561" y="11490"/>
                      </a:lnTo>
                      <a:lnTo>
                        <a:pt x="9764" y="11490"/>
                      </a:lnTo>
                      <a:lnTo>
                        <a:pt x="9764" y="10942"/>
                      </a:lnTo>
                      <a:lnTo>
                        <a:pt x="6561" y="10942"/>
                      </a:lnTo>
                      <a:lnTo>
                        <a:pt x="6561" y="10264"/>
                      </a:lnTo>
                      <a:lnTo>
                        <a:pt x="9764" y="10264"/>
                      </a:lnTo>
                      <a:lnTo>
                        <a:pt x="9764" y="9716"/>
                      </a:lnTo>
                      <a:lnTo>
                        <a:pt x="6561" y="9716"/>
                      </a:lnTo>
                      <a:lnTo>
                        <a:pt x="6561" y="9049"/>
                      </a:lnTo>
                      <a:lnTo>
                        <a:pt x="9752" y="9049"/>
                      </a:lnTo>
                      <a:lnTo>
                        <a:pt x="9752" y="8502"/>
                      </a:lnTo>
                      <a:lnTo>
                        <a:pt x="6561" y="8502"/>
                      </a:lnTo>
                      <a:lnTo>
                        <a:pt x="6561" y="7835"/>
                      </a:lnTo>
                      <a:lnTo>
                        <a:pt x="9752" y="7835"/>
                      </a:lnTo>
                      <a:lnTo>
                        <a:pt x="9752" y="7287"/>
                      </a:lnTo>
                      <a:lnTo>
                        <a:pt x="6561" y="7287"/>
                      </a:lnTo>
                      <a:lnTo>
                        <a:pt x="6561" y="6620"/>
                      </a:lnTo>
                      <a:lnTo>
                        <a:pt x="9764" y="6620"/>
                      </a:lnTo>
                      <a:lnTo>
                        <a:pt x="9764" y="6073"/>
                      </a:lnTo>
                      <a:lnTo>
                        <a:pt x="6561" y="6073"/>
                      </a:lnTo>
                      <a:lnTo>
                        <a:pt x="6561" y="5406"/>
                      </a:lnTo>
                      <a:lnTo>
                        <a:pt x="9764" y="5406"/>
                      </a:lnTo>
                      <a:lnTo>
                        <a:pt x="9764" y="4858"/>
                      </a:lnTo>
                      <a:lnTo>
                        <a:pt x="6561" y="4858"/>
                      </a:lnTo>
                      <a:lnTo>
                        <a:pt x="6561" y="4192"/>
                      </a:lnTo>
                      <a:lnTo>
                        <a:pt x="9776" y="4192"/>
                      </a:lnTo>
                      <a:lnTo>
                        <a:pt x="9776" y="3644"/>
                      </a:lnTo>
                      <a:lnTo>
                        <a:pt x="6561" y="3644"/>
                      </a:lnTo>
                      <a:lnTo>
                        <a:pt x="6561" y="2977"/>
                      </a:lnTo>
                      <a:lnTo>
                        <a:pt x="9788" y="2977"/>
                      </a:lnTo>
                      <a:lnTo>
                        <a:pt x="9788" y="2429"/>
                      </a:lnTo>
                      <a:lnTo>
                        <a:pt x="6561" y="2429"/>
                      </a:lnTo>
                      <a:lnTo>
                        <a:pt x="6561" y="1763"/>
                      </a:lnTo>
                      <a:lnTo>
                        <a:pt x="9799" y="1763"/>
                      </a:lnTo>
                      <a:lnTo>
                        <a:pt x="9799" y="1215"/>
                      </a:lnTo>
                      <a:lnTo>
                        <a:pt x="6561" y="1215"/>
                      </a:lnTo>
                      <a:lnTo>
                        <a:pt x="6561" y="536"/>
                      </a:lnTo>
                      <a:lnTo>
                        <a:pt x="9835" y="536"/>
                      </a:lnTo>
                      <a:lnTo>
                        <a:pt x="98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8" name="Google Shape;2728;p89"/>
                <p:cNvGrpSpPr/>
                <p:nvPr/>
              </p:nvGrpSpPr>
              <p:grpSpPr>
                <a:xfrm>
                  <a:off x="3314706" y="3760609"/>
                  <a:ext cx="245410" cy="306308"/>
                  <a:chOff x="3314706" y="3760609"/>
                  <a:chExt cx="245410" cy="306308"/>
                </a:xfrm>
              </p:grpSpPr>
              <p:sp>
                <p:nvSpPr>
                  <p:cNvPr id="2729" name="Google Shape;2729;p89"/>
                  <p:cNvSpPr/>
                  <p:nvPr/>
                </p:nvSpPr>
                <p:spPr>
                  <a:xfrm>
                    <a:off x="3332767" y="3760609"/>
                    <a:ext cx="209288" cy="11083"/>
                  </a:xfrm>
                  <a:custGeom>
                    <a:avLst/>
                    <a:gdLst/>
                    <a:ahLst/>
                    <a:cxnLst/>
                    <a:rect l="l" t="t" r="r" b="b"/>
                    <a:pathLst>
                      <a:path w="10348" h="548" extrusionOk="0">
                        <a:moveTo>
                          <a:pt x="25" y="0"/>
                        </a:moveTo>
                        <a:cubicBezTo>
                          <a:pt x="25" y="179"/>
                          <a:pt x="1" y="357"/>
                          <a:pt x="1" y="548"/>
                        </a:cubicBezTo>
                        <a:lnTo>
                          <a:pt x="10347" y="548"/>
                        </a:lnTo>
                        <a:lnTo>
                          <a:pt x="103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9"/>
                  <p:cNvSpPr/>
                  <p:nvPr/>
                </p:nvSpPr>
                <p:spPr>
                  <a:xfrm>
                    <a:off x="3331574" y="3785162"/>
                    <a:ext cx="211675" cy="11104"/>
                  </a:xfrm>
                  <a:custGeom>
                    <a:avLst/>
                    <a:gdLst/>
                    <a:ahLst/>
                    <a:cxnLst/>
                    <a:rect l="l" t="t" r="r" b="b"/>
                    <a:pathLst>
                      <a:path w="10466" h="549" extrusionOk="0">
                        <a:moveTo>
                          <a:pt x="24" y="1"/>
                        </a:moveTo>
                        <a:cubicBezTo>
                          <a:pt x="24" y="179"/>
                          <a:pt x="12" y="370"/>
                          <a:pt x="0" y="548"/>
                        </a:cubicBezTo>
                        <a:lnTo>
                          <a:pt x="10466" y="548"/>
                        </a:lnTo>
                        <a:cubicBezTo>
                          <a:pt x="10454" y="370"/>
                          <a:pt x="10442" y="179"/>
                          <a:pt x="10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9"/>
                  <p:cNvSpPr/>
                  <p:nvPr/>
                </p:nvSpPr>
                <p:spPr>
                  <a:xfrm>
                    <a:off x="3330360" y="3809736"/>
                    <a:ext cx="213859" cy="11083"/>
                  </a:xfrm>
                  <a:custGeom>
                    <a:avLst/>
                    <a:gdLst/>
                    <a:ahLst/>
                    <a:cxnLst/>
                    <a:rect l="l" t="t" r="r" b="b"/>
                    <a:pathLst>
                      <a:path w="10574" h="548" extrusionOk="0">
                        <a:moveTo>
                          <a:pt x="25" y="0"/>
                        </a:moveTo>
                        <a:lnTo>
                          <a:pt x="1" y="548"/>
                        </a:lnTo>
                        <a:lnTo>
                          <a:pt x="10574" y="548"/>
                        </a:lnTo>
                        <a:lnTo>
                          <a:pt x="105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9"/>
                  <p:cNvSpPr/>
                  <p:nvPr/>
                </p:nvSpPr>
                <p:spPr>
                  <a:xfrm>
                    <a:off x="3329167" y="3834289"/>
                    <a:ext cx="216488" cy="11104"/>
                  </a:xfrm>
                  <a:custGeom>
                    <a:avLst/>
                    <a:gdLst/>
                    <a:ahLst/>
                    <a:cxnLst/>
                    <a:rect l="l" t="t" r="r" b="b"/>
                    <a:pathLst>
                      <a:path w="10704" h="549" extrusionOk="0">
                        <a:moveTo>
                          <a:pt x="36" y="1"/>
                        </a:moveTo>
                        <a:cubicBezTo>
                          <a:pt x="24" y="191"/>
                          <a:pt x="12" y="370"/>
                          <a:pt x="0" y="548"/>
                        </a:cubicBezTo>
                        <a:lnTo>
                          <a:pt x="10704" y="548"/>
                        </a:lnTo>
                        <a:cubicBezTo>
                          <a:pt x="10692" y="370"/>
                          <a:pt x="10680" y="179"/>
                          <a:pt x="106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9"/>
                  <p:cNvSpPr/>
                  <p:nvPr/>
                </p:nvSpPr>
                <p:spPr>
                  <a:xfrm>
                    <a:off x="3327954" y="3858862"/>
                    <a:ext cx="218915" cy="11083"/>
                  </a:xfrm>
                  <a:custGeom>
                    <a:avLst/>
                    <a:gdLst/>
                    <a:ahLst/>
                    <a:cxnLst/>
                    <a:rect l="l" t="t" r="r" b="b"/>
                    <a:pathLst>
                      <a:path w="10824" h="548" extrusionOk="0">
                        <a:moveTo>
                          <a:pt x="25" y="0"/>
                        </a:moveTo>
                        <a:cubicBezTo>
                          <a:pt x="13" y="191"/>
                          <a:pt x="1" y="369"/>
                          <a:pt x="1" y="548"/>
                        </a:cubicBezTo>
                        <a:lnTo>
                          <a:pt x="10823" y="548"/>
                        </a:lnTo>
                        <a:cubicBezTo>
                          <a:pt x="10812" y="369"/>
                          <a:pt x="10800" y="191"/>
                          <a:pt x="10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9"/>
                  <p:cNvSpPr/>
                  <p:nvPr/>
                </p:nvSpPr>
                <p:spPr>
                  <a:xfrm>
                    <a:off x="3326518" y="3883415"/>
                    <a:ext cx="221787" cy="11104"/>
                  </a:xfrm>
                  <a:custGeom>
                    <a:avLst/>
                    <a:gdLst/>
                    <a:ahLst/>
                    <a:cxnLst/>
                    <a:rect l="l" t="t" r="r" b="b"/>
                    <a:pathLst>
                      <a:path w="10966" h="549" extrusionOk="0">
                        <a:moveTo>
                          <a:pt x="36" y="0"/>
                        </a:moveTo>
                        <a:cubicBezTo>
                          <a:pt x="24" y="191"/>
                          <a:pt x="12" y="370"/>
                          <a:pt x="0" y="548"/>
                        </a:cubicBezTo>
                        <a:lnTo>
                          <a:pt x="10966" y="548"/>
                        </a:lnTo>
                        <a:lnTo>
                          <a:pt x="109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9"/>
                  <p:cNvSpPr/>
                  <p:nvPr/>
                </p:nvSpPr>
                <p:spPr>
                  <a:xfrm>
                    <a:off x="3325062" y="3908211"/>
                    <a:ext cx="224942" cy="11104"/>
                  </a:xfrm>
                  <a:custGeom>
                    <a:avLst/>
                    <a:gdLst/>
                    <a:ahLst/>
                    <a:cxnLst/>
                    <a:rect l="l" t="t" r="r" b="b"/>
                    <a:pathLst>
                      <a:path w="11122" h="549" extrusionOk="0">
                        <a:moveTo>
                          <a:pt x="37" y="1"/>
                        </a:moveTo>
                        <a:cubicBezTo>
                          <a:pt x="25" y="179"/>
                          <a:pt x="13" y="358"/>
                          <a:pt x="1" y="548"/>
                        </a:cubicBezTo>
                        <a:lnTo>
                          <a:pt x="11121" y="548"/>
                        </a:lnTo>
                        <a:cubicBezTo>
                          <a:pt x="11109" y="358"/>
                          <a:pt x="11097" y="179"/>
                          <a:pt x="110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9"/>
                  <p:cNvSpPr/>
                  <p:nvPr/>
                </p:nvSpPr>
                <p:spPr>
                  <a:xfrm>
                    <a:off x="3323383" y="3932785"/>
                    <a:ext cx="227814" cy="11083"/>
                  </a:xfrm>
                  <a:custGeom>
                    <a:avLst/>
                    <a:gdLst/>
                    <a:ahLst/>
                    <a:cxnLst/>
                    <a:rect l="l" t="t" r="r" b="b"/>
                    <a:pathLst>
                      <a:path w="11264" h="548" extrusionOk="0">
                        <a:moveTo>
                          <a:pt x="36" y="0"/>
                        </a:moveTo>
                        <a:lnTo>
                          <a:pt x="0" y="548"/>
                        </a:lnTo>
                        <a:lnTo>
                          <a:pt x="11264" y="548"/>
                        </a:lnTo>
                        <a:lnTo>
                          <a:pt x="112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9"/>
                  <p:cNvSpPr/>
                  <p:nvPr/>
                </p:nvSpPr>
                <p:spPr>
                  <a:xfrm>
                    <a:off x="3321947" y="3957338"/>
                    <a:ext cx="230949" cy="11104"/>
                  </a:xfrm>
                  <a:custGeom>
                    <a:avLst/>
                    <a:gdLst/>
                    <a:ahLst/>
                    <a:cxnLst/>
                    <a:rect l="l" t="t" r="r" b="b"/>
                    <a:pathLst>
                      <a:path w="11419" h="549" extrusionOk="0">
                        <a:moveTo>
                          <a:pt x="36" y="1"/>
                        </a:moveTo>
                        <a:lnTo>
                          <a:pt x="0" y="548"/>
                        </a:lnTo>
                        <a:lnTo>
                          <a:pt x="11418" y="548"/>
                        </a:lnTo>
                        <a:cubicBezTo>
                          <a:pt x="11406" y="370"/>
                          <a:pt x="11394" y="179"/>
                          <a:pt x="11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9"/>
                  <p:cNvSpPr/>
                  <p:nvPr/>
                </p:nvSpPr>
                <p:spPr>
                  <a:xfrm>
                    <a:off x="3320248" y="3982154"/>
                    <a:ext cx="234327" cy="11083"/>
                  </a:xfrm>
                  <a:custGeom>
                    <a:avLst/>
                    <a:gdLst/>
                    <a:ahLst/>
                    <a:cxnLst/>
                    <a:rect l="l" t="t" r="r" b="b"/>
                    <a:pathLst>
                      <a:path w="11586" h="548" extrusionOk="0">
                        <a:moveTo>
                          <a:pt x="48" y="0"/>
                        </a:moveTo>
                        <a:cubicBezTo>
                          <a:pt x="25" y="179"/>
                          <a:pt x="13" y="357"/>
                          <a:pt x="1" y="548"/>
                        </a:cubicBezTo>
                        <a:lnTo>
                          <a:pt x="11585" y="548"/>
                        </a:lnTo>
                        <a:cubicBezTo>
                          <a:pt x="11574" y="357"/>
                          <a:pt x="11562" y="179"/>
                          <a:pt x="11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9"/>
                  <p:cNvSpPr/>
                  <p:nvPr/>
                </p:nvSpPr>
                <p:spPr>
                  <a:xfrm>
                    <a:off x="3318327" y="4006464"/>
                    <a:ext cx="237927" cy="11104"/>
                  </a:xfrm>
                  <a:custGeom>
                    <a:avLst/>
                    <a:gdLst/>
                    <a:ahLst/>
                    <a:cxnLst/>
                    <a:rect l="l" t="t" r="r" b="b"/>
                    <a:pathLst>
                      <a:path w="11764" h="549" extrusionOk="0">
                        <a:moveTo>
                          <a:pt x="48" y="1"/>
                        </a:moveTo>
                        <a:lnTo>
                          <a:pt x="0" y="548"/>
                        </a:lnTo>
                        <a:lnTo>
                          <a:pt x="11764" y="548"/>
                        </a:lnTo>
                        <a:lnTo>
                          <a:pt x="117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9"/>
                  <p:cNvSpPr/>
                  <p:nvPr/>
                </p:nvSpPr>
                <p:spPr>
                  <a:xfrm>
                    <a:off x="3316648" y="4031017"/>
                    <a:ext cx="241547" cy="11104"/>
                  </a:xfrm>
                  <a:custGeom>
                    <a:avLst/>
                    <a:gdLst/>
                    <a:ahLst/>
                    <a:cxnLst/>
                    <a:rect l="l" t="t" r="r" b="b"/>
                    <a:pathLst>
                      <a:path w="11943" h="549" extrusionOk="0">
                        <a:moveTo>
                          <a:pt x="36" y="1"/>
                        </a:moveTo>
                        <a:lnTo>
                          <a:pt x="0" y="549"/>
                        </a:lnTo>
                        <a:lnTo>
                          <a:pt x="11942" y="549"/>
                        </a:lnTo>
                        <a:cubicBezTo>
                          <a:pt x="11930" y="370"/>
                          <a:pt x="11918" y="191"/>
                          <a:pt x="118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9"/>
                  <p:cNvSpPr/>
                  <p:nvPr/>
                </p:nvSpPr>
                <p:spPr>
                  <a:xfrm>
                    <a:off x="3314706" y="4055834"/>
                    <a:ext cx="245410" cy="11083"/>
                  </a:xfrm>
                  <a:custGeom>
                    <a:avLst/>
                    <a:gdLst/>
                    <a:ahLst/>
                    <a:cxnLst/>
                    <a:rect l="l" t="t" r="r" b="b"/>
                    <a:pathLst>
                      <a:path w="12134" h="548" extrusionOk="0">
                        <a:moveTo>
                          <a:pt x="48" y="0"/>
                        </a:moveTo>
                        <a:cubicBezTo>
                          <a:pt x="25" y="179"/>
                          <a:pt x="13" y="358"/>
                          <a:pt x="1" y="548"/>
                        </a:cubicBezTo>
                        <a:lnTo>
                          <a:pt x="12133" y="548"/>
                        </a:lnTo>
                        <a:cubicBezTo>
                          <a:pt x="12121" y="358"/>
                          <a:pt x="12098" y="179"/>
                          <a:pt x="120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42" name="Google Shape;2742;p89"/>
              <p:cNvGrpSpPr/>
              <p:nvPr/>
            </p:nvGrpSpPr>
            <p:grpSpPr>
              <a:xfrm>
                <a:off x="890388" y="608998"/>
                <a:ext cx="154800" cy="400545"/>
                <a:chOff x="890388" y="614563"/>
                <a:chExt cx="154800" cy="400545"/>
              </a:xfrm>
            </p:grpSpPr>
            <p:sp>
              <p:nvSpPr>
                <p:cNvPr id="2743" name="Google Shape;2743;p89"/>
                <p:cNvSpPr/>
                <p:nvPr/>
              </p:nvSpPr>
              <p:spPr>
                <a:xfrm>
                  <a:off x="890388" y="904109"/>
                  <a:ext cx="154800" cy="1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9"/>
                <p:cNvSpPr/>
                <p:nvPr/>
              </p:nvSpPr>
              <p:spPr>
                <a:xfrm>
                  <a:off x="954375" y="614563"/>
                  <a:ext cx="26700" cy="29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45" name="Google Shape;2745;p89"/>
            <p:cNvGrpSpPr/>
            <p:nvPr/>
          </p:nvGrpSpPr>
          <p:grpSpPr>
            <a:xfrm>
              <a:off x="5721592" y="2709839"/>
              <a:ext cx="1379364" cy="1860249"/>
              <a:chOff x="3500712" y="367419"/>
              <a:chExt cx="3380794" cy="4559433"/>
            </a:xfrm>
          </p:grpSpPr>
          <p:grpSp>
            <p:nvGrpSpPr>
              <p:cNvPr id="2746" name="Google Shape;2746;p89"/>
              <p:cNvGrpSpPr/>
              <p:nvPr/>
            </p:nvGrpSpPr>
            <p:grpSpPr>
              <a:xfrm>
                <a:off x="6113242" y="3419140"/>
                <a:ext cx="768264" cy="1357192"/>
                <a:chOff x="461029" y="2736249"/>
                <a:chExt cx="733917" cy="2078077"/>
              </a:xfrm>
            </p:grpSpPr>
            <p:sp>
              <p:nvSpPr>
                <p:cNvPr id="2747" name="Google Shape;2747;p89"/>
                <p:cNvSpPr/>
                <p:nvPr/>
              </p:nvSpPr>
              <p:spPr>
                <a:xfrm>
                  <a:off x="461029" y="2736249"/>
                  <a:ext cx="43715" cy="2078077"/>
                </a:xfrm>
                <a:custGeom>
                  <a:avLst/>
                  <a:gdLst/>
                  <a:ahLst/>
                  <a:cxnLst/>
                  <a:rect l="l" t="t" r="r" b="b"/>
                  <a:pathLst>
                    <a:path w="1334" h="63414" extrusionOk="0">
                      <a:moveTo>
                        <a:pt x="0" y="1"/>
                      </a:moveTo>
                      <a:lnTo>
                        <a:pt x="0" y="63413"/>
                      </a:lnTo>
                      <a:lnTo>
                        <a:pt x="1334" y="63413"/>
                      </a:lnTo>
                      <a:lnTo>
                        <a:pt x="13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9"/>
                <p:cNvSpPr/>
                <p:nvPr/>
              </p:nvSpPr>
              <p:spPr>
                <a:xfrm>
                  <a:off x="1151231" y="2736249"/>
                  <a:ext cx="43715" cy="2078077"/>
                </a:xfrm>
                <a:custGeom>
                  <a:avLst/>
                  <a:gdLst/>
                  <a:ahLst/>
                  <a:cxnLst/>
                  <a:rect l="l" t="t" r="r" b="b"/>
                  <a:pathLst>
                    <a:path w="1334" h="63414" extrusionOk="0">
                      <a:moveTo>
                        <a:pt x="0" y="1"/>
                      </a:moveTo>
                      <a:lnTo>
                        <a:pt x="0" y="63413"/>
                      </a:lnTo>
                      <a:lnTo>
                        <a:pt x="1334" y="63413"/>
                      </a:lnTo>
                      <a:lnTo>
                        <a:pt x="13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9"/>
                <p:cNvSpPr/>
                <p:nvPr/>
              </p:nvSpPr>
              <p:spPr>
                <a:xfrm>
                  <a:off x="504712" y="2736249"/>
                  <a:ext cx="646552" cy="2078077"/>
                </a:xfrm>
                <a:custGeom>
                  <a:avLst/>
                  <a:gdLst/>
                  <a:ahLst/>
                  <a:cxnLst/>
                  <a:rect l="l" t="t" r="r" b="b"/>
                  <a:pathLst>
                    <a:path w="19730" h="63414" extrusionOk="0">
                      <a:moveTo>
                        <a:pt x="1" y="1"/>
                      </a:moveTo>
                      <a:lnTo>
                        <a:pt x="1" y="63413"/>
                      </a:lnTo>
                      <a:lnTo>
                        <a:pt x="19729" y="63413"/>
                      </a:lnTo>
                      <a:lnTo>
                        <a:pt x="197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0" name="Google Shape;2750;p89"/>
                <p:cNvGrpSpPr/>
                <p:nvPr/>
              </p:nvGrpSpPr>
              <p:grpSpPr>
                <a:xfrm>
                  <a:off x="578444" y="2830266"/>
                  <a:ext cx="499054" cy="1886110"/>
                  <a:chOff x="1248050" y="3252900"/>
                  <a:chExt cx="380725" cy="1438900"/>
                </a:xfrm>
              </p:grpSpPr>
              <p:sp>
                <p:nvSpPr>
                  <p:cNvPr id="2751" name="Google Shape;2751;p89"/>
                  <p:cNvSpPr/>
                  <p:nvPr/>
                </p:nvSpPr>
                <p:spPr>
                  <a:xfrm>
                    <a:off x="1248050" y="3252900"/>
                    <a:ext cx="380725" cy="47075"/>
                  </a:xfrm>
                  <a:custGeom>
                    <a:avLst/>
                    <a:gdLst/>
                    <a:ahLst/>
                    <a:cxnLst/>
                    <a:rect l="l" t="t" r="r" b="b"/>
                    <a:pathLst>
                      <a:path w="15229" h="1883" extrusionOk="0">
                        <a:moveTo>
                          <a:pt x="1" y="1"/>
                        </a:moveTo>
                        <a:lnTo>
                          <a:pt x="1" y="1882"/>
                        </a:lnTo>
                        <a:lnTo>
                          <a:pt x="15229" y="1882"/>
                        </a:lnTo>
                        <a:lnTo>
                          <a:pt x="15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9"/>
                  <p:cNvSpPr/>
                  <p:nvPr/>
                </p:nvSpPr>
                <p:spPr>
                  <a:xfrm>
                    <a:off x="1248050" y="3345775"/>
                    <a:ext cx="380725" cy="47050"/>
                  </a:xfrm>
                  <a:custGeom>
                    <a:avLst/>
                    <a:gdLst/>
                    <a:ahLst/>
                    <a:cxnLst/>
                    <a:rect l="l" t="t" r="r" b="b"/>
                    <a:pathLst>
                      <a:path w="15229" h="1882" extrusionOk="0">
                        <a:moveTo>
                          <a:pt x="1" y="1"/>
                        </a:moveTo>
                        <a:lnTo>
                          <a:pt x="1" y="1882"/>
                        </a:lnTo>
                        <a:lnTo>
                          <a:pt x="15229" y="1882"/>
                        </a:lnTo>
                        <a:lnTo>
                          <a:pt x="15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9"/>
                  <p:cNvSpPr/>
                  <p:nvPr/>
                </p:nvSpPr>
                <p:spPr>
                  <a:xfrm>
                    <a:off x="1248050" y="3438350"/>
                    <a:ext cx="380725" cy="47050"/>
                  </a:xfrm>
                  <a:custGeom>
                    <a:avLst/>
                    <a:gdLst/>
                    <a:ahLst/>
                    <a:cxnLst/>
                    <a:rect l="l" t="t" r="r" b="b"/>
                    <a:pathLst>
                      <a:path w="15229" h="1882" extrusionOk="0">
                        <a:moveTo>
                          <a:pt x="1" y="1"/>
                        </a:moveTo>
                        <a:lnTo>
                          <a:pt x="1" y="1882"/>
                        </a:lnTo>
                        <a:lnTo>
                          <a:pt x="15229" y="1882"/>
                        </a:lnTo>
                        <a:lnTo>
                          <a:pt x="15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9"/>
                  <p:cNvSpPr/>
                  <p:nvPr/>
                </p:nvSpPr>
                <p:spPr>
                  <a:xfrm>
                    <a:off x="1248050" y="3531225"/>
                    <a:ext cx="380725" cy="47050"/>
                  </a:xfrm>
                  <a:custGeom>
                    <a:avLst/>
                    <a:gdLst/>
                    <a:ahLst/>
                    <a:cxnLst/>
                    <a:rect l="l" t="t" r="r" b="b"/>
                    <a:pathLst>
                      <a:path w="15229" h="1882" extrusionOk="0">
                        <a:moveTo>
                          <a:pt x="1" y="0"/>
                        </a:moveTo>
                        <a:lnTo>
                          <a:pt x="1" y="1881"/>
                        </a:lnTo>
                        <a:lnTo>
                          <a:pt x="15229" y="1881"/>
                        </a:lnTo>
                        <a:lnTo>
                          <a:pt x="152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9"/>
                  <p:cNvSpPr/>
                  <p:nvPr/>
                </p:nvSpPr>
                <p:spPr>
                  <a:xfrm>
                    <a:off x="1248050" y="3624075"/>
                    <a:ext cx="380725" cy="47075"/>
                  </a:xfrm>
                  <a:custGeom>
                    <a:avLst/>
                    <a:gdLst/>
                    <a:ahLst/>
                    <a:cxnLst/>
                    <a:rect l="l" t="t" r="r" b="b"/>
                    <a:pathLst>
                      <a:path w="15229" h="1883" extrusionOk="0">
                        <a:moveTo>
                          <a:pt x="1" y="1"/>
                        </a:moveTo>
                        <a:lnTo>
                          <a:pt x="1" y="1882"/>
                        </a:lnTo>
                        <a:lnTo>
                          <a:pt x="15229" y="1882"/>
                        </a:lnTo>
                        <a:lnTo>
                          <a:pt x="15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9"/>
                  <p:cNvSpPr/>
                  <p:nvPr/>
                </p:nvSpPr>
                <p:spPr>
                  <a:xfrm>
                    <a:off x="1248050" y="3716950"/>
                    <a:ext cx="380725" cy="47050"/>
                  </a:xfrm>
                  <a:custGeom>
                    <a:avLst/>
                    <a:gdLst/>
                    <a:ahLst/>
                    <a:cxnLst/>
                    <a:rect l="l" t="t" r="r" b="b"/>
                    <a:pathLst>
                      <a:path w="15229" h="1882" extrusionOk="0">
                        <a:moveTo>
                          <a:pt x="1" y="1"/>
                        </a:moveTo>
                        <a:lnTo>
                          <a:pt x="1" y="1882"/>
                        </a:lnTo>
                        <a:lnTo>
                          <a:pt x="15229" y="1882"/>
                        </a:lnTo>
                        <a:lnTo>
                          <a:pt x="15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9"/>
                  <p:cNvSpPr/>
                  <p:nvPr/>
                </p:nvSpPr>
                <p:spPr>
                  <a:xfrm>
                    <a:off x="1248050" y="3809525"/>
                    <a:ext cx="380725" cy="47050"/>
                  </a:xfrm>
                  <a:custGeom>
                    <a:avLst/>
                    <a:gdLst/>
                    <a:ahLst/>
                    <a:cxnLst/>
                    <a:rect l="l" t="t" r="r" b="b"/>
                    <a:pathLst>
                      <a:path w="15229" h="1882" extrusionOk="0">
                        <a:moveTo>
                          <a:pt x="1" y="1"/>
                        </a:moveTo>
                        <a:lnTo>
                          <a:pt x="1" y="1882"/>
                        </a:lnTo>
                        <a:lnTo>
                          <a:pt x="15229" y="1882"/>
                        </a:lnTo>
                        <a:lnTo>
                          <a:pt x="15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9"/>
                  <p:cNvSpPr/>
                  <p:nvPr/>
                </p:nvSpPr>
                <p:spPr>
                  <a:xfrm>
                    <a:off x="1248050" y="3902400"/>
                    <a:ext cx="380725" cy="47050"/>
                  </a:xfrm>
                  <a:custGeom>
                    <a:avLst/>
                    <a:gdLst/>
                    <a:ahLst/>
                    <a:cxnLst/>
                    <a:rect l="l" t="t" r="r" b="b"/>
                    <a:pathLst>
                      <a:path w="15229" h="1882" extrusionOk="0">
                        <a:moveTo>
                          <a:pt x="1" y="0"/>
                        </a:moveTo>
                        <a:lnTo>
                          <a:pt x="1" y="1881"/>
                        </a:lnTo>
                        <a:lnTo>
                          <a:pt x="15229" y="1881"/>
                        </a:lnTo>
                        <a:lnTo>
                          <a:pt x="152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9"/>
                  <p:cNvSpPr/>
                  <p:nvPr/>
                </p:nvSpPr>
                <p:spPr>
                  <a:xfrm>
                    <a:off x="1248050" y="3995275"/>
                    <a:ext cx="380725" cy="47050"/>
                  </a:xfrm>
                  <a:custGeom>
                    <a:avLst/>
                    <a:gdLst/>
                    <a:ahLst/>
                    <a:cxnLst/>
                    <a:rect l="l" t="t" r="r" b="b"/>
                    <a:pathLst>
                      <a:path w="15229" h="1882" extrusionOk="0">
                        <a:moveTo>
                          <a:pt x="1" y="0"/>
                        </a:moveTo>
                        <a:lnTo>
                          <a:pt x="1" y="1881"/>
                        </a:lnTo>
                        <a:lnTo>
                          <a:pt x="15229" y="1881"/>
                        </a:lnTo>
                        <a:lnTo>
                          <a:pt x="152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9"/>
                  <p:cNvSpPr/>
                  <p:nvPr/>
                </p:nvSpPr>
                <p:spPr>
                  <a:xfrm>
                    <a:off x="1248050" y="4087825"/>
                    <a:ext cx="380725" cy="47075"/>
                  </a:xfrm>
                  <a:custGeom>
                    <a:avLst/>
                    <a:gdLst/>
                    <a:ahLst/>
                    <a:cxnLst/>
                    <a:rect l="l" t="t" r="r" b="b"/>
                    <a:pathLst>
                      <a:path w="15229" h="1883" extrusionOk="0">
                        <a:moveTo>
                          <a:pt x="1" y="1"/>
                        </a:moveTo>
                        <a:lnTo>
                          <a:pt x="1" y="1882"/>
                        </a:lnTo>
                        <a:lnTo>
                          <a:pt x="15229" y="1882"/>
                        </a:lnTo>
                        <a:lnTo>
                          <a:pt x="15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9"/>
                  <p:cNvSpPr/>
                  <p:nvPr/>
                </p:nvSpPr>
                <p:spPr>
                  <a:xfrm>
                    <a:off x="1248050" y="4180700"/>
                    <a:ext cx="380725" cy="47050"/>
                  </a:xfrm>
                  <a:custGeom>
                    <a:avLst/>
                    <a:gdLst/>
                    <a:ahLst/>
                    <a:cxnLst/>
                    <a:rect l="l" t="t" r="r" b="b"/>
                    <a:pathLst>
                      <a:path w="15229" h="1882" extrusionOk="0">
                        <a:moveTo>
                          <a:pt x="1" y="1"/>
                        </a:moveTo>
                        <a:lnTo>
                          <a:pt x="1" y="1882"/>
                        </a:lnTo>
                        <a:lnTo>
                          <a:pt x="15229" y="1882"/>
                        </a:lnTo>
                        <a:lnTo>
                          <a:pt x="15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9"/>
                  <p:cNvSpPr/>
                  <p:nvPr/>
                </p:nvSpPr>
                <p:spPr>
                  <a:xfrm>
                    <a:off x="1248050" y="4273575"/>
                    <a:ext cx="380725" cy="47050"/>
                  </a:xfrm>
                  <a:custGeom>
                    <a:avLst/>
                    <a:gdLst/>
                    <a:ahLst/>
                    <a:cxnLst/>
                    <a:rect l="l" t="t" r="r" b="b"/>
                    <a:pathLst>
                      <a:path w="15229" h="1882" extrusionOk="0">
                        <a:moveTo>
                          <a:pt x="1" y="0"/>
                        </a:moveTo>
                        <a:lnTo>
                          <a:pt x="1" y="1882"/>
                        </a:lnTo>
                        <a:lnTo>
                          <a:pt x="15229" y="1882"/>
                        </a:lnTo>
                        <a:lnTo>
                          <a:pt x="152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9"/>
                  <p:cNvSpPr/>
                  <p:nvPr/>
                </p:nvSpPr>
                <p:spPr>
                  <a:xfrm>
                    <a:off x="1248050" y="4366450"/>
                    <a:ext cx="380725" cy="47050"/>
                  </a:xfrm>
                  <a:custGeom>
                    <a:avLst/>
                    <a:gdLst/>
                    <a:ahLst/>
                    <a:cxnLst/>
                    <a:rect l="l" t="t" r="r" b="b"/>
                    <a:pathLst>
                      <a:path w="15229" h="1882" extrusionOk="0">
                        <a:moveTo>
                          <a:pt x="1" y="0"/>
                        </a:moveTo>
                        <a:lnTo>
                          <a:pt x="1" y="1881"/>
                        </a:lnTo>
                        <a:lnTo>
                          <a:pt x="15229" y="1881"/>
                        </a:lnTo>
                        <a:lnTo>
                          <a:pt x="152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9"/>
                  <p:cNvSpPr/>
                  <p:nvPr/>
                </p:nvSpPr>
                <p:spPr>
                  <a:xfrm>
                    <a:off x="1248050" y="4459000"/>
                    <a:ext cx="380725" cy="47075"/>
                  </a:xfrm>
                  <a:custGeom>
                    <a:avLst/>
                    <a:gdLst/>
                    <a:ahLst/>
                    <a:cxnLst/>
                    <a:rect l="l" t="t" r="r" b="b"/>
                    <a:pathLst>
                      <a:path w="15229" h="1883" extrusionOk="0">
                        <a:moveTo>
                          <a:pt x="1" y="1"/>
                        </a:moveTo>
                        <a:lnTo>
                          <a:pt x="1" y="1882"/>
                        </a:lnTo>
                        <a:lnTo>
                          <a:pt x="15229" y="1882"/>
                        </a:lnTo>
                        <a:lnTo>
                          <a:pt x="15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9"/>
                  <p:cNvSpPr/>
                  <p:nvPr/>
                </p:nvSpPr>
                <p:spPr>
                  <a:xfrm>
                    <a:off x="1248050" y="4551875"/>
                    <a:ext cx="380725" cy="47050"/>
                  </a:xfrm>
                  <a:custGeom>
                    <a:avLst/>
                    <a:gdLst/>
                    <a:ahLst/>
                    <a:cxnLst/>
                    <a:rect l="l" t="t" r="r" b="b"/>
                    <a:pathLst>
                      <a:path w="15229" h="1882" extrusionOk="0">
                        <a:moveTo>
                          <a:pt x="1" y="1"/>
                        </a:moveTo>
                        <a:lnTo>
                          <a:pt x="1" y="1882"/>
                        </a:lnTo>
                        <a:lnTo>
                          <a:pt x="15229" y="1882"/>
                        </a:lnTo>
                        <a:lnTo>
                          <a:pt x="15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9"/>
                  <p:cNvSpPr/>
                  <p:nvPr/>
                </p:nvSpPr>
                <p:spPr>
                  <a:xfrm>
                    <a:off x="1248050" y="4644750"/>
                    <a:ext cx="380725" cy="47050"/>
                  </a:xfrm>
                  <a:custGeom>
                    <a:avLst/>
                    <a:gdLst/>
                    <a:ahLst/>
                    <a:cxnLst/>
                    <a:rect l="l" t="t" r="r" b="b"/>
                    <a:pathLst>
                      <a:path w="15229" h="1882" extrusionOk="0">
                        <a:moveTo>
                          <a:pt x="1" y="0"/>
                        </a:moveTo>
                        <a:lnTo>
                          <a:pt x="1" y="1882"/>
                        </a:lnTo>
                        <a:lnTo>
                          <a:pt x="15229" y="1882"/>
                        </a:lnTo>
                        <a:lnTo>
                          <a:pt x="152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7" name="Google Shape;2767;p89"/>
              <p:cNvGrpSpPr/>
              <p:nvPr/>
            </p:nvGrpSpPr>
            <p:grpSpPr>
              <a:xfrm>
                <a:off x="3500712" y="3195284"/>
                <a:ext cx="787963" cy="1599541"/>
                <a:chOff x="2245450" y="435300"/>
                <a:chExt cx="882575" cy="2525325"/>
              </a:xfrm>
            </p:grpSpPr>
            <p:sp>
              <p:nvSpPr>
                <p:cNvPr id="2768" name="Google Shape;2768;p89"/>
                <p:cNvSpPr/>
                <p:nvPr/>
              </p:nvSpPr>
              <p:spPr>
                <a:xfrm>
                  <a:off x="2245450" y="435300"/>
                  <a:ext cx="61925" cy="2525325"/>
                </a:xfrm>
                <a:custGeom>
                  <a:avLst/>
                  <a:gdLst/>
                  <a:ahLst/>
                  <a:cxnLst/>
                  <a:rect l="l" t="t" r="r" b="b"/>
                  <a:pathLst>
                    <a:path w="2477" h="101013" extrusionOk="0">
                      <a:moveTo>
                        <a:pt x="1" y="0"/>
                      </a:moveTo>
                      <a:lnTo>
                        <a:pt x="1" y="101013"/>
                      </a:lnTo>
                      <a:lnTo>
                        <a:pt x="2477" y="101013"/>
                      </a:lnTo>
                      <a:lnTo>
                        <a:pt x="2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9"/>
                <p:cNvSpPr/>
                <p:nvPr/>
              </p:nvSpPr>
              <p:spPr>
                <a:xfrm>
                  <a:off x="2307375" y="435300"/>
                  <a:ext cx="758750" cy="2525325"/>
                </a:xfrm>
                <a:custGeom>
                  <a:avLst/>
                  <a:gdLst/>
                  <a:ahLst/>
                  <a:cxnLst/>
                  <a:rect l="l" t="t" r="r" b="b"/>
                  <a:pathLst>
                    <a:path w="30350" h="101013" extrusionOk="0">
                      <a:moveTo>
                        <a:pt x="0" y="0"/>
                      </a:moveTo>
                      <a:lnTo>
                        <a:pt x="0" y="101013"/>
                      </a:lnTo>
                      <a:lnTo>
                        <a:pt x="30349" y="101013"/>
                      </a:lnTo>
                      <a:lnTo>
                        <a:pt x="303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9"/>
                <p:cNvSpPr/>
                <p:nvPr/>
              </p:nvSpPr>
              <p:spPr>
                <a:xfrm>
                  <a:off x="3066100" y="435300"/>
                  <a:ext cx="61925" cy="2525325"/>
                </a:xfrm>
                <a:custGeom>
                  <a:avLst/>
                  <a:gdLst/>
                  <a:ahLst/>
                  <a:cxnLst/>
                  <a:rect l="l" t="t" r="r" b="b"/>
                  <a:pathLst>
                    <a:path w="2477" h="101013" extrusionOk="0">
                      <a:moveTo>
                        <a:pt x="0" y="0"/>
                      </a:moveTo>
                      <a:lnTo>
                        <a:pt x="0" y="101013"/>
                      </a:lnTo>
                      <a:lnTo>
                        <a:pt x="2477" y="101013"/>
                      </a:lnTo>
                      <a:lnTo>
                        <a:pt x="2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1" name="Google Shape;2771;p89"/>
                <p:cNvGrpSpPr/>
                <p:nvPr/>
              </p:nvGrpSpPr>
              <p:grpSpPr>
                <a:xfrm>
                  <a:off x="2366900" y="589175"/>
                  <a:ext cx="639675" cy="2198225"/>
                  <a:chOff x="2126450" y="2396250"/>
                  <a:chExt cx="639675" cy="2198225"/>
                </a:xfrm>
              </p:grpSpPr>
              <p:sp>
                <p:nvSpPr>
                  <p:cNvPr id="2772" name="Google Shape;2772;p89"/>
                  <p:cNvSpPr/>
                  <p:nvPr/>
                </p:nvSpPr>
                <p:spPr>
                  <a:xfrm>
                    <a:off x="2126450" y="2396250"/>
                    <a:ext cx="48825" cy="2198225"/>
                  </a:xfrm>
                  <a:custGeom>
                    <a:avLst/>
                    <a:gdLst/>
                    <a:ahLst/>
                    <a:cxnLst/>
                    <a:rect l="l" t="t" r="r" b="b"/>
                    <a:pathLst>
                      <a:path w="1953" h="87929" extrusionOk="0">
                        <a:moveTo>
                          <a:pt x="0" y="1"/>
                        </a:moveTo>
                        <a:lnTo>
                          <a:pt x="0" y="87928"/>
                        </a:lnTo>
                        <a:lnTo>
                          <a:pt x="1953" y="87928"/>
                        </a:lnTo>
                        <a:lnTo>
                          <a:pt x="1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9"/>
                  <p:cNvSpPr/>
                  <p:nvPr/>
                </p:nvSpPr>
                <p:spPr>
                  <a:xfrm>
                    <a:off x="2244625" y="2396250"/>
                    <a:ext cx="48825" cy="2198225"/>
                  </a:xfrm>
                  <a:custGeom>
                    <a:avLst/>
                    <a:gdLst/>
                    <a:ahLst/>
                    <a:cxnLst/>
                    <a:rect l="l" t="t" r="r" b="b"/>
                    <a:pathLst>
                      <a:path w="1953" h="87929" extrusionOk="0">
                        <a:moveTo>
                          <a:pt x="0" y="1"/>
                        </a:moveTo>
                        <a:lnTo>
                          <a:pt x="0" y="87928"/>
                        </a:lnTo>
                        <a:lnTo>
                          <a:pt x="1953" y="87928"/>
                        </a:lnTo>
                        <a:lnTo>
                          <a:pt x="1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9"/>
                  <p:cNvSpPr/>
                  <p:nvPr/>
                </p:nvSpPr>
                <p:spPr>
                  <a:xfrm>
                    <a:off x="2362775" y="2396250"/>
                    <a:ext cx="48850" cy="2198225"/>
                  </a:xfrm>
                  <a:custGeom>
                    <a:avLst/>
                    <a:gdLst/>
                    <a:ahLst/>
                    <a:cxnLst/>
                    <a:rect l="l" t="t" r="r" b="b"/>
                    <a:pathLst>
                      <a:path w="1954" h="87929" extrusionOk="0">
                        <a:moveTo>
                          <a:pt x="1" y="1"/>
                        </a:moveTo>
                        <a:lnTo>
                          <a:pt x="1" y="87928"/>
                        </a:lnTo>
                        <a:lnTo>
                          <a:pt x="1953" y="87928"/>
                        </a:lnTo>
                        <a:lnTo>
                          <a:pt x="1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9"/>
                  <p:cNvSpPr/>
                  <p:nvPr/>
                </p:nvSpPr>
                <p:spPr>
                  <a:xfrm>
                    <a:off x="2480950" y="2396250"/>
                    <a:ext cx="48850" cy="2198225"/>
                  </a:xfrm>
                  <a:custGeom>
                    <a:avLst/>
                    <a:gdLst/>
                    <a:ahLst/>
                    <a:cxnLst/>
                    <a:rect l="l" t="t" r="r" b="b"/>
                    <a:pathLst>
                      <a:path w="1954" h="87929" extrusionOk="0">
                        <a:moveTo>
                          <a:pt x="1" y="1"/>
                        </a:moveTo>
                        <a:lnTo>
                          <a:pt x="1" y="87928"/>
                        </a:lnTo>
                        <a:lnTo>
                          <a:pt x="1953" y="87928"/>
                        </a:lnTo>
                        <a:lnTo>
                          <a:pt x="1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9"/>
                  <p:cNvSpPr/>
                  <p:nvPr/>
                </p:nvSpPr>
                <p:spPr>
                  <a:xfrm>
                    <a:off x="2599125" y="2396250"/>
                    <a:ext cx="48825" cy="2198225"/>
                  </a:xfrm>
                  <a:custGeom>
                    <a:avLst/>
                    <a:gdLst/>
                    <a:ahLst/>
                    <a:cxnLst/>
                    <a:rect l="l" t="t" r="r" b="b"/>
                    <a:pathLst>
                      <a:path w="1953" h="87929" extrusionOk="0">
                        <a:moveTo>
                          <a:pt x="0" y="1"/>
                        </a:moveTo>
                        <a:lnTo>
                          <a:pt x="0" y="87928"/>
                        </a:lnTo>
                        <a:lnTo>
                          <a:pt x="1953" y="87928"/>
                        </a:lnTo>
                        <a:lnTo>
                          <a:pt x="1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9"/>
                  <p:cNvSpPr/>
                  <p:nvPr/>
                </p:nvSpPr>
                <p:spPr>
                  <a:xfrm>
                    <a:off x="2717300" y="2396250"/>
                    <a:ext cx="48825" cy="2198225"/>
                  </a:xfrm>
                  <a:custGeom>
                    <a:avLst/>
                    <a:gdLst/>
                    <a:ahLst/>
                    <a:cxnLst/>
                    <a:rect l="l" t="t" r="r" b="b"/>
                    <a:pathLst>
                      <a:path w="1953" h="87929" extrusionOk="0">
                        <a:moveTo>
                          <a:pt x="0" y="1"/>
                        </a:moveTo>
                        <a:lnTo>
                          <a:pt x="0" y="87928"/>
                        </a:lnTo>
                        <a:lnTo>
                          <a:pt x="1953" y="87928"/>
                        </a:lnTo>
                        <a:lnTo>
                          <a:pt x="1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78" name="Google Shape;2778;p89"/>
              <p:cNvGrpSpPr/>
              <p:nvPr/>
            </p:nvGrpSpPr>
            <p:grpSpPr>
              <a:xfrm>
                <a:off x="4222069" y="367419"/>
                <a:ext cx="1438961" cy="4559433"/>
                <a:chOff x="6286425" y="411894"/>
                <a:chExt cx="1438961" cy="4559433"/>
              </a:xfrm>
            </p:grpSpPr>
            <p:sp>
              <p:nvSpPr>
                <p:cNvPr id="2779" name="Google Shape;2779;p89"/>
                <p:cNvSpPr/>
                <p:nvPr/>
              </p:nvSpPr>
              <p:spPr>
                <a:xfrm>
                  <a:off x="6335458" y="4312296"/>
                  <a:ext cx="1340896" cy="659030"/>
                </a:xfrm>
                <a:custGeom>
                  <a:avLst/>
                  <a:gdLst/>
                  <a:ahLst/>
                  <a:cxnLst/>
                  <a:rect l="l" t="t" r="r" b="b"/>
                  <a:pathLst>
                    <a:path w="24421" h="12002" extrusionOk="0">
                      <a:moveTo>
                        <a:pt x="1" y="0"/>
                      </a:moveTo>
                      <a:lnTo>
                        <a:pt x="1" y="12002"/>
                      </a:lnTo>
                      <a:lnTo>
                        <a:pt x="24421" y="12002"/>
                      </a:lnTo>
                      <a:lnTo>
                        <a:pt x="244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9"/>
                <p:cNvSpPr/>
                <p:nvPr/>
              </p:nvSpPr>
              <p:spPr>
                <a:xfrm>
                  <a:off x="6286425" y="4783635"/>
                  <a:ext cx="1438961" cy="93567"/>
                </a:xfrm>
                <a:custGeom>
                  <a:avLst/>
                  <a:gdLst/>
                  <a:ahLst/>
                  <a:cxnLst/>
                  <a:rect l="l" t="t" r="r" b="b"/>
                  <a:pathLst>
                    <a:path w="26207" h="1704" extrusionOk="0">
                      <a:moveTo>
                        <a:pt x="846" y="1"/>
                      </a:moveTo>
                      <a:cubicBezTo>
                        <a:pt x="382" y="1"/>
                        <a:pt x="1" y="382"/>
                        <a:pt x="1" y="858"/>
                      </a:cubicBezTo>
                      <a:cubicBezTo>
                        <a:pt x="1" y="1322"/>
                        <a:pt x="382" y="1703"/>
                        <a:pt x="846" y="1703"/>
                      </a:cubicBezTo>
                      <a:lnTo>
                        <a:pt x="25361" y="1703"/>
                      </a:lnTo>
                      <a:cubicBezTo>
                        <a:pt x="25826" y="1703"/>
                        <a:pt x="26207" y="1322"/>
                        <a:pt x="26207" y="858"/>
                      </a:cubicBezTo>
                      <a:cubicBezTo>
                        <a:pt x="26207" y="382"/>
                        <a:pt x="25826" y="1"/>
                        <a:pt x="25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9"/>
                <p:cNvSpPr/>
                <p:nvPr/>
              </p:nvSpPr>
              <p:spPr>
                <a:xfrm>
                  <a:off x="6286425" y="4595352"/>
                  <a:ext cx="1438961" cy="93567"/>
                </a:xfrm>
                <a:custGeom>
                  <a:avLst/>
                  <a:gdLst/>
                  <a:ahLst/>
                  <a:cxnLst/>
                  <a:rect l="l" t="t" r="r" b="b"/>
                  <a:pathLst>
                    <a:path w="26207" h="1704" extrusionOk="0">
                      <a:moveTo>
                        <a:pt x="846" y="1"/>
                      </a:moveTo>
                      <a:cubicBezTo>
                        <a:pt x="382" y="1"/>
                        <a:pt x="1" y="382"/>
                        <a:pt x="1" y="846"/>
                      </a:cubicBezTo>
                      <a:cubicBezTo>
                        <a:pt x="1" y="1322"/>
                        <a:pt x="382" y="1703"/>
                        <a:pt x="846" y="1703"/>
                      </a:cubicBezTo>
                      <a:lnTo>
                        <a:pt x="25361" y="1703"/>
                      </a:lnTo>
                      <a:cubicBezTo>
                        <a:pt x="25826" y="1703"/>
                        <a:pt x="26207" y="1322"/>
                        <a:pt x="26207" y="846"/>
                      </a:cubicBezTo>
                      <a:cubicBezTo>
                        <a:pt x="26207" y="382"/>
                        <a:pt x="25826" y="1"/>
                        <a:pt x="25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9"/>
                <p:cNvSpPr/>
                <p:nvPr/>
              </p:nvSpPr>
              <p:spPr>
                <a:xfrm>
                  <a:off x="6286425" y="4406410"/>
                  <a:ext cx="1438961" cy="93567"/>
                </a:xfrm>
                <a:custGeom>
                  <a:avLst/>
                  <a:gdLst/>
                  <a:ahLst/>
                  <a:cxnLst/>
                  <a:rect l="l" t="t" r="r" b="b"/>
                  <a:pathLst>
                    <a:path w="26207" h="1704" extrusionOk="0">
                      <a:moveTo>
                        <a:pt x="846" y="1"/>
                      </a:moveTo>
                      <a:cubicBezTo>
                        <a:pt x="382" y="1"/>
                        <a:pt x="1" y="382"/>
                        <a:pt x="1" y="846"/>
                      </a:cubicBezTo>
                      <a:cubicBezTo>
                        <a:pt x="1" y="1322"/>
                        <a:pt x="382" y="1703"/>
                        <a:pt x="846" y="1703"/>
                      </a:cubicBezTo>
                      <a:lnTo>
                        <a:pt x="25361" y="1703"/>
                      </a:lnTo>
                      <a:cubicBezTo>
                        <a:pt x="25826" y="1703"/>
                        <a:pt x="26207" y="1322"/>
                        <a:pt x="26207" y="846"/>
                      </a:cubicBezTo>
                      <a:cubicBezTo>
                        <a:pt x="26207" y="382"/>
                        <a:pt x="25826" y="1"/>
                        <a:pt x="25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9"/>
                <p:cNvSpPr/>
                <p:nvPr/>
              </p:nvSpPr>
              <p:spPr>
                <a:xfrm>
                  <a:off x="6947414" y="2261447"/>
                  <a:ext cx="116404" cy="1882919"/>
                </a:xfrm>
                <a:custGeom>
                  <a:avLst/>
                  <a:gdLst/>
                  <a:ahLst/>
                  <a:cxnLst/>
                  <a:rect l="l" t="t" r="r" b="b"/>
                  <a:pathLst>
                    <a:path w="2120" h="34291" extrusionOk="0">
                      <a:moveTo>
                        <a:pt x="0" y="1"/>
                      </a:moveTo>
                      <a:lnTo>
                        <a:pt x="0" y="34290"/>
                      </a:lnTo>
                      <a:lnTo>
                        <a:pt x="2119" y="34290"/>
                      </a:lnTo>
                      <a:lnTo>
                        <a:pt x="2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9"/>
                <p:cNvSpPr/>
                <p:nvPr/>
              </p:nvSpPr>
              <p:spPr>
                <a:xfrm>
                  <a:off x="6864392" y="3319213"/>
                  <a:ext cx="283103" cy="41896"/>
                </a:xfrm>
                <a:custGeom>
                  <a:avLst/>
                  <a:gdLst/>
                  <a:ahLst/>
                  <a:cxnLst/>
                  <a:rect l="l" t="t" r="r" b="b"/>
                  <a:pathLst>
                    <a:path w="5156" h="763" extrusionOk="0">
                      <a:moveTo>
                        <a:pt x="381" y="1"/>
                      </a:moveTo>
                      <a:cubicBezTo>
                        <a:pt x="179" y="1"/>
                        <a:pt x="0" y="167"/>
                        <a:pt x="0" y="382"/>
                      </a:cubicBezTo>
                      <a:cubicBezTo>
                        <a:pt x="0" y="584"/>
                        <a:pt x="179" y="763"/>
                        <a:pt x="381" y="763"/>
                      </a:cubicBezTo>
                      <a:lnTo>
                        <a:pt x="4774" y="763"/>
                      </a:lnTo>
                      <a:cubicBezTo>
                        <a:pt x="4977" y="763"/>
                        <a:pt x="5155" y="584"/>
                        <a:pt x="5155" y="382"/>
                      </a:cubicBezTo>
                      <a:cubicBezTo>
                        <a:pt x="5155" y="167"/>
                        <a:pt x="4977" y="1"/>
                        <a:pt x="47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9"/>
                <p:cNvSpPr/>
                <p:nvPr/>
              </p:nvSpPr>
              <p:spPr>
                <a:xfrm>
                  <a:off x="6864392" y="3194350"/>
                  <a:ext cx="283103" cy="41896"/>
                </a:xfrm>
                <a:custGeom>
                  <a:avLst/>
                  <a:gdLst/>
                  <a:ahLst/>
                  <a:cxnLst/>
                  <a:rect l="l" t="t" r="r" b="b"/>
                  <a:pathLst>
                    <a:path w="5156" h="763" extrusionOk="0">
                      <a:moveTo>
                        <a:pt x="381" y="1"/>
                      </a:moveTo>
                      <a:cubicBezTo>
                        <a:pt x="179" y="1"/>
                        <a:pt x="0" y="179"/>
                        <a:pt x="0" y="382"/>
                      </a:cubicBezTo>
                      <a:cubicBezTo>
                        <a:pt x="0" y="596"/>
                        <a:pt x="179" y="763"/>
                        <a:pt x="381" y="763"/>
                      </a:cubicBezTo>
                      <a:lnTo>
                        <a:pt x="4774" y="763"/>
                      </a:lnTo>
                      <a:cubicBezTo>
                        <a:pt x="4977" y="763"/>
                        <a:pt x="5155" y="596"/>
                        <a:pt x="5155" y="382"/>
                      </a:cubicBezTo>
                      <a:cubicBezTo>
                        <a:pt x="5155" y="179"/>
                        <a:pt x="4977" y="1"/>
                        <a:pt x="47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9"/>
                <p:cNvSpPr/>
                <p:nvPr/>
              </p:nvSpPr>
              <p:spPr>
                <a:xfrm>
                  <a:off x="6994470" y="411894"/>
                  <a:ext cx="22951" cy="977508"/>
                </a:xfrm>
                <a:custGeom>
                  <a:avLst/>
                  <a:gdLst/>
                  <a:ahLst/>
                  <a:cxnLst/>
                  <a:rect l="l" t="t" r="r" b="b"/>
                  <a:pathLst>
                    <a:path w="418" h="17802" extrusionOk="0">
                      <a:moveTo>
                        <a:pt x="195" y="1"/>
                      </a:moveTo>
                      <a:cubicBezTo>
                        <a:pt x="85" y="1"/>
                        <a:pt x="0" y="92"/>
                        <a:pt x="0" y="204"/>
                      </a:cubicBezTo>
                      <a:lnTo>
                        <a:pt x="0" y="17802"/>
                      </a:lnTo>
                      <a:lnTo>
                        <a:pt x="417" y="17802"/>
                      </a:lnTo>
                      <a:lnTo>
                        <a:pt x="417" y="204"/>
                      </a:lnTo>
                      <a:cubicBezTo>
                        <a:pt x="417" y="85"/>
                        <a:pt x="322" y="2"/>
                        <a:pt x="215" y="2"/>
                      </a:cubicBezTo>
                      <a:cubicBezTo>
                        <a:pt x="208" y="1"/>
                        <a:pt x="2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9"/>
                <p:cNvSpPr/>
                <p:nvPr/>
              </p:nvSpPr>
              <p:spPr>
                <a:xfrm>
                  <a:off x="6974868" y="1224601"/>
                  <a:ext cx="62155" cy="457016"/>
                </a:xfrm>
                <a:custGeom>
                  <a:avLst/>
                  <a:gdLst/>
                  <a:ahLst/>
                  <a:cxnLst/>
                  <a:rect l="l" t="t" r="r" b="b"/>
                  <a:pathLst>
                    <a:path w="1132" h="8323" extrusionOk="0">
                      <a:moveTo>
                        <a:pt x="572" y="0"/>
                      </a:moveTo>
                      <a:cubicBezTo>
                        <a:pt x="250" y="0"/>
                        <a:pt x="0" y="250"/>
                        <a:pt x="0" y="560"/>
                      </a:cubicBezTo>
                      <a:lnTo>
                        <a:pt x="0" y="8323"/>
                      </a:lnTo>
                      <a:lnTo>
                        <a:pt x="1131" y="8323"/>
                      </a:lnTo>
                      <a:lnTo>
                        <a:pt x="1131" y="560"/>
                      </a:lnTo>
                      <a:cubicBezTo>
                        <a:pt x="1131" y="250"/>
                        <a:pt x="881" y="0"/>
                        <a:pt x="5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9"/>
                <p:cNvSpPr/>
                <p:nvPr/>
              </p:nvSpPr>
              <p:spPr>
                <a:xfrm>
                  <a:off x="6851269" y="1669803"/>
                  <a:ext cx="309294" cy="145182"/>
                </a:xfrm>
                <a:custGeom>
                  <a:avLst/>
                  <a:gdLst/>
                  <a:ahLst/>
                  <a:cxnLst/>
                  <a:rect l="l" t="t" r="r" b="b"/>
                  <a:pathLst>
                    <a:path w="5633" h="2644" extrusionOk="0">
                      <a:moveTo>
                        <a:pt x="1" y="0"/>
                      </a:moveTo>
                      <a:lnTo>
                        <a:pt x="1" y="2644"/>
                      </a:lnTo>
                      <a:lnTo>
                        <a:pt x="5633" y="2644"/>
                      </a:lnTo>
                      <a:lnTo>
                        <a:pt x="56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9"/>
                <p:cNvSpPr/>
                <p:nvPr/>
              </p:nvSpPr>
              <p:spPr>
                <a:xfrm>
                  <a:off x="6816622" y="1785496"/>
                  <a:ext cx="378587" cy="155011"/>
                </a:xfrm>
                <a:custGeom>
                  <a:avLst/>
                  <a:gdLst/>
                  <a:ahLst/>
                  <a:cxnLst/>
                  <a:rect l="l" t="t" r="r" b="b"/>
                  <a:pathLst>
                    <a:path w="6895" h="2823" extrusionOk="0">
                      <a:moveTo>
                        <a:pt x="1" y="1"/>
                      </a:moveTo>
                      <a:lnTo>
                        <a:pt x="1" y="2823"/>
                      </a:lnTo>
                      <a:lnTo>
                        <a:pt x="6895" y="2823"/>
                      </a:lnTo>
                      <a:lnTo>
                        <a:pt x="6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9"/>
                <p:cNvSpPr/>
                <p:nvPr/>
              </p:nvSpPr>
              <p:spPr>
                <a:xfrm>
                  <a:off x="6741452" y="1875053"/>
                  <a:ext cx="528924" cy="483208"/>
                </a:xfrm>
                <a:custGeom>
                  <a:avLst/>
                  <a:gdLst/>
                  <a:ahLst/>
                  <a:cxnLst/>
                  <a:rect l="l" t="t" r="r" b="b"/>
                  <a:pathLst>
                    <a:path w="9633" h="8800" extrusionOk="0">
                      <a:moveTo>
                        <a:pt x="1" y="1"/>
                      </a:moveTo>
                      <a:lnTo>
                        <a:pt x="1" y="4073"/>
                      </a:lnTo>
                      <a:lnTo>
                        <a:pt x="1" y="4740"/>
                      </a:lnTo>
                      <a:lnTo>
                        <a:pt x="1" y="8800"/>
                      </a:lnTo>
                      <a:lnTo>
                        <a:pt x="9633" y="8800"/>
                      </a:lnTo>
                      <a:lnTo>
                        <a:pt x="9633" y="4740"/>
                      </a:lnTo>
                      <a:lnTo>
                        <a:pt x="9633" y="4073"/>
                      </a:lnTo>
                      <a:lnTo>
                        <a:pt x="9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9"/>
                <p:cNvSpPr/>
                <p:nvPr/>
              </p:nvSpPr>
              <p:spPr>
                <a:xfrm>
                  <a:off x="6722509" y="2284344"/>
                  <a:ext cx="566865" cy="36625"/>
                </a:xfrm>
                <a:custGeom>
                  <a:avLst/>
                  <a:gdLst/>
                  <a:ahLst/>
                  <a:cxnLst/>
                  <a:rect l="l" t="t" r="r" b="b"/>
                  <a:pathLst>
                    <a:path w="10324" h="667" extrusionOk="0">
                      <a:moveTo>
                        <a:pt x="334" y="0"/>
                      </a:moveTo>
                      <a:cubicBezTo>
                        <a:pt x="143" y="0"/>
                        <a:pt x="0" y="155"/>
                        <a:pt x="0" y="334"/>
                      </a:cubicBezTo>
                      <a:cubicBezTo>
                        <a:pt x="0" y="524"/>
                        <a:pt x="143" y="667"/>
                        <a:pt x="334" y="667"/>
                      </a:cubicBezTo>
                      <a:lnTo>
                        <a:pt x="9990" y="667"/>
                      </a:lnTo>
                      <a:cubicBezTo>
                        <a:pt x="10180" y="667"/>
                        <a:pt x="10323" y="524"/>
                        <a:pt x="10323" y="334"/>
                      </a:cubicBezTo>
                      <a:cubicBezTo>
                        <a:pt x="10323" y="155"/>
                        <a:pt x="10180" y="0"/>
                        <a:pt x="9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9"/>
                <p:cNvSpPr/>
                <p:nvPr/>
              </p:nvSpPr>
              <p:spPr>
                <a:xfrm>
                  <a:off x="6722509" y="2209778"/>
                  <a:ext cx="566865" cy="37339"/>
                </a:xfrm>
                <a:custGeom>
                  <a:avLst/>
                  <a:gdLst/>
                  <a:ahLst/>
                  <a:cxnLst/>
                  <a:rect l="l" t="t" r="r" b="b"/>
                  <a:pathLst>
                    <a:path w="10324" h="680" extrusionOk="0">
                      <a:moveTo>
                        <a:pt x="334" y="1"/>
                      </a:moveTo>
                      <a:cubicBezTo>
                        <a:pt x="143" y="1"/>
                        <a:pt x="0" y="156"/>
                        <a:pt x="0" y="334"/>
                      </a:cubicBezTo>
                      <a:cubicBezTo>
                        <a:pt x="0" y="525"/>
                        <a:pt x="143" y="680"/>
                        <a:pt x="334" y="680"/>
                      </a:cubicBezTo>
                      <a:lnTo>
                        <a:pt x="9990" y="680"/>
                      </a:lnTo>
                      <a:cubicBezTo>
                        <a:pt x="10180" y="680"/>
                        <a:pt x="10323" y="525"/>
                        <a:pt x="10323" y="334"/>
                      </a:cubicBezTo>
                      <a:cubicBezTo>
                        <a:pt x="10323" y="156"/>
                        <a:pt x="10180" y="1"/>
                        <a:pt x="9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9"/>
                <p:cNvSpPr/>
                <p:nvPr/>
              </p:nvSpPr>
              <p:spPr>
                <a:xfrm>
                  <a:off x="6722509" y="2135925"/>
                  <a:ext cx="566865" cy="36680"/>
                </a:xfrm>
                <a:custGeom>
                  <a:avLst/>
                  <a:gdLst/>
                  <a:ahLst/>
                  <a:cxnLst/>
                  <a:rect l="l" t="t" r="r" b="b"/>
                  <a:pathLst>
                    <a:path w="10324" h="668" extrusionOk="0">
                      <a:moveTo>
                        <a:pt x="334" y="1"/>
                      </a:moveTo>
                      <a:cubicBezTo>
                        <a:pt x="143" y="1"/>
                        <a:pt x="0" y="143"/>
                        <a:pt x="0" y="334"/>
                      </a:cubicBezTo>
                      <a:cubicBezTo>
                        <a:pt x="0" y="512"/>
                        <a:pt x="143" y="667"/>
                        <a:pt x="334" y="667"/>
                      </a:cubicBezTo>
                      <a:lnTo>
                        <a:pt x="9990" y="667"/>
                      </a:lnTo>
                      <a:cubicBezTo>
                        <a:pt x="10180" y="667"/>
                        <a:pt x="10323" y="512"/>
                        <a:pt x="10323" y="334"/>
                      </a:cubicBezTo>
                      <a:cubicBezTo>
                        <a:pt x="10323" y="143"/>
                        <a:pt x="10180" y="1"/>
                        <a:pt x="9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9"/>
                <p:cNvSpPr/>
                <p:nvPr/>
              </p:nvSpPr>
              <p:spPr>
                <a:xfrm>
                  <a:off x="6722509" y="2060755"/>
                  <a:ext cx="566865" cy="37284"/>
                </a:xfrm>
                <a:custGeom>
                  <a:avLst/>
                  <a:gdLst/>
                  <a:ahLst/>
                  <a:cxnLst/>
                  <a:rect l="l" t="t" r="r" b="b"/>
                  <a:pathLst>
                    <a:path w="10324" h="679" extrusionOk="0">
                      <a:moveTo>
                        <a:pt x="334" y="0"/>
                      </a:moveTo>
                      <a:cubicBezTo>
                        <a:pt x="143" y="0"/>
                        <a:pt x="0" y="155"/>
                        <a:pt x="0" y="346"/>
                      </a:cubicBezTo>
                      <a:cubicBezTo>
                        <a:pt x="0" y="524"/>
                        <a:pt x="143" y="679"/>
                        <a:pt x="334" y="679"/>
                      </a:cubicBezTo>
                      <a:lnTo>
                        <a:pt x="9990" y="679"/>
                      </a:lnTo>
                      <a:cubicBezTo>
                        <a:pt x="10180" y="679"/>
                        <a:pt x="10323" y="524"/>
                        <a:pt x="10323" y="346"/>
                      </a:cubicBezTo>
                      <a:cubicBezTo>
                        <a:pt x="10323" y="155"/>
                        <a:pt x="10180" y="0"/>
                        <a:pt x="9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9"/>
                <p:cNvSpPr/>
                <p:nvPr/>
              </p:nvSpPr>
              <p:spPr>
                <a:xfrm>
                  <a:off x="6722509" y="1986847"/>
                  <a:ext cx="566865" cy="36680"/>
                </a:xfrm>
                <a:custGeom>
                  <a:avLst/>
                  <a:gdLst/>
                  <a:ahLst/>
                  <a:cxnLst/>
                  <a:rect l="l" t="t" r="r" b="b"/>
                  <a:pathLst>
                    <a:path w="10324" h="668" extrusionOk="0">
                      <a:moveTo>
                        <a:pt x="334" y="1"/>
                      </a:moveTo>
                      <a:cubicBezTo>
                        <a:pt x="143" y="1"/>
                        <a:pt x="0" y="144"/>
                        <a:pt x="0" y="334"/>
                      </a:cubicBezTo>
                      <a:cubicBezTo>
                        <a:pt x="0" y="513"/>
                        <a:pt x="143" y="668"/>
                        <a:pt x="334" y="668"/>
                      </a:cubicBezTo>
                      <a:lnTo>
                        <a:pt x="9990" y="668"/>
                      </a:lnTo>
                      <a:cubicBezTo>
                        <a:pt x="10180" y="668"/>
                        <a:pt x="10323" y="513"/>
                        <a:pt x="10323" y="334"/>
                      </a:cubicBezTo>
                      <a:cubicBezTo>
                        <a:pt x="10323" y="144"/>
                        <a:pt x="10180" y="1"/>
                        <a:pt x="9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9"/>
                <p:cNvSpPr/>
                <p:nvPr/>
              </p:nvSpPr>
              <p:spPr>
                <a:xfrm>
                  <a:off x="6722509" y="1912336"/>
                  <a:ext cx="566865" cy="36680"/>
                </a:xfrm>
                <a:custGeom>
                  <a:avLst/>
                  <a:gdLst/>
                  <a:ahLst/>
                  <a:cxnLst/>
                  <a:rect l="l" t="t" r="r" b="b"/>
                  <a:pathLst>
                    <a:path w="10324" h="668" extrusionOk="0">
                      <a:moveTo>
                        <a:pt x="334" y="1"/>
                      </a:moveTo>
                      <a:cubicBezTo>
                        <a:pt x="143" y="1"/>
                        <a:pt x="0" y="143"/>
                        <a:pt x="0" y="334"/>
                      </a:cubicBezTo>
                      <a:cubicBezTo>
                        <a:pt x="0" y="513"/>
                        <a:pt x="143" y="667"/>
                        <a:pt x="334" y="667"/>
                      </a:cubicBezTo>
                      <a:lnTo>
                        <a:pt x="9990" y="667"/>
                      </a:lnTo>
                      <a:cubicBezTo>
                        <a:pt x="10180" y="667"/>
                        <a:pt x="10323" y="513"/>
                        <a:pt x="10323" y="334"/>
                      </a:cubicBezTo>
                      <a:cubicBezTo>
                        <a:pt x="10323" y="143"/>
                        <a:pt x="10180" y="1"/>
                        <a:pt x="9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9"/>
                <p:cNvSpPr/>
                <p:nvPr/>
              </p:nvSpPr>
              <p:spPr>
                <a:xfrm>
                  <a:off x="6766984" y="4076957"/>
                  <a:ext cx="477915" cy="235399"/>
                </a:xfrm>
                <a:custGeom>
                  <a:avLst/>
                  <a:gdLst/>
                  <a:ahLst/>
                  <a:cxnLst/>
                  <a:rect l="l" t="t" r="r" b="b"/>
                  <a:pathLst>
                    <a:path w="8704" h="4287" extrusionOk="0">
                      <a:moveTo>
                        <a:pt x="0" y="0"/>
                      </a:moveTo>
                      <a:lnTo>
                        <a:pt x="0" y="4286"/>
                      </a:lnTo>
                      <a:lnTo>
                        <a:pt x="8704" y="4286"/>
                      </a:lnTo>
                      <a:lnTo>
                        <a:pt x="87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9"/>
                <p:cNvSpPr/>
                <p:nvPr/>
              </p:nvSpPr>
              <p:spPr>
                <a:xfrm>
                  <a:off x="6749963" y="4245582"/>
                  <a:ext cx="511958" cy="32781"/>
                </a:xfrm>
                <a:custGeom>
                  <a:avLst/>
                  <a:gdLst/>
                  <a:ahLst/>
                  <a:cxnLst/>
                  <a:rect l="l" t="t" r="r" b="b"/>
                  <a:pathLst>
                    <a:path w="9324" h="597" extrusionOk="0">
                      <a:moveTo>
                        <a:pt x="298" y="1"/>
                      </a:moveTo>
                      <a:cubicBezTo>
                        <a:pt x="131" y="1"/>
                        <a:pt x="0" y="132"/>
                        <a:pt x="0" y="299"/>
                      </a:cubicBezTo>
                      <a:cubicBezTo>
                        <a:pt x="0" y="465"/>
                        <a:pt x="131" y="596"/>
                        <a:pt x="298" y="596"/>
                      </a:cubicBezTo>
                      <a:lnTo>
                        <a:pt x="9025" y="596"/>
                      </a:lnTo>
                      <a:cubicBezTo>
                        <a:pt x="9192" y="596"/>
                        <a:pt x="9323" y="465"/>
                        <a:pt x="9323" y="299"/>
                      </a:cubicBezTo>
                      <a:cubicBezTo>
                        <a:pt x="9323" y="132"/>
                        <a:pt x="9192" y="1"/>
                        <a:pt x="90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9"/>
                <p:cNvSpPr/>
                <p:nvPr/>
              </p:nvSpPr>
              <p:spPr>
                <a:xfrm>
                  <a:off x="6749963" y="4178923"/>
                  <a:ext cx="511958" cy="32726"/>
                </a:xfrm>
                <a:custGeom>
                  <a:avLst/>
                  <a:gdLst/>
                  <a:ahLst/>
                  <a:cxnLst/>
                  <a:rect l="l" t="t" r="r" b="b"/>
                  <a:pathLst>
                    <a:path w="9324" h="596" extrusionOk="0">
                      <a:moveTo>
                        <a:pt x="298" y="0"/>
                      </a:moveTo>
                      <a:cubicBezTo>
                        <a:pt x="131" y="0"/>
                        <a:pt x="0" y="131"/>
                        <a:pt x="0" y="298"/>
                      </a:cubicBezTo>
                      <a:cubicBezTo>
                        <a:pt x="0" y="465"/>
                        <a:pt x="131" y="596"/>
                        <a:pt x="298" y="596"/>
                      </a:cubicBezTo>
                      <a:lnTo>
                        <a:pt x="9025" y="596"/>
                      </a:lnTo>
                      <a:cubicBezTo>
                        <a:pt x="9192" y="596"/>
                        <a:pt x="9323" y="465"/>
                        <a:pt x="9323" y="298"/>
                      </a:cubicBezTo>
                      <a:cubicBezTo>
                        <a:pt x="9323" y="131"/>
                        <a:pt x="9192" y="0"/>
                        <a:pt x="90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9"/>
                <p:cNvSpPr/>
                <p:nvPr/>
              </p:nvSpPr>
              <p:spPr>
                <a:xfrm>
                  <a:off x="6749963" y="4111604"/>
                  <a:ext cx="511958" cy="32726"/>
                </a:xfrm>
                <a:custGeom>
                  <a:avLst/>
                  <a:gdLst/>
                  <a:ahLst/>
                  <a:cxnLst/>
                  <a:rect l="l" t="t" r="r" b="b"/>
                  <a:pathLst>
                    <a:path w="9324" h="596" extrusionOk="0">
                      <a:moveTo>
                        <a:pt x="298" y="0"/>
                      </a:moveTo>
                      <a:cubicBezTo>
                        <a:pt x="131" y="0"/>
                        <a:pt x="0" y="131"/>
                        <a:pt x="0" y="298"/>
                      </a:cubicBezTo>
                      <a:cubicBezTo>
                        <a:pt x="0" y="453"/>
                        <a:pt x="131" y="595"/>
                        <a:pt x="298" y="595"/>
                      </a:cubicBezTo>
                      <a:lnTo>
                        <a:pt x="9025" y="595"/>
                      </a:lnTo>
                      <a:cubicBezTo>
                        <a:pt x="9192" y="595"/>
                        <a:pt x="9323" y="453"/>
                        <a:pt x="9323" y="298"/>
                      </a:cubicBezTo>
                      <a:cubicBezTo>
                        <a:pt x="9323" y="131"/>
                        <a:pt x="9192" y="0"/>
                        <a:pt x="90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1" name="Google Shape;2801;p89"/>
              <p:cNvGrpSpPr/>
              <p:nvPr/>
            </p:nvGrpSpPr>
            <p:grpSpPr>
              <a:xfrm>
                <a:off x="4091150" y="1980705"/>
                <a:ext cx="661785" cy="2788940"/>
                <a:chOff x="-25" y="2025180"/>
                <a:chExt cx="661785" cy="2788940"/>
              </a:xfrm>
            </p:grpSpPr>
            <p:sp>
              <p:nvSpPr>
                <p:cNvPr id="2802" name="Google Shape;2802;p89"/>
                <p:cNvSpPr/>
                <p:nvPr/>
              </p:nvSpPr>
              <p:spPr>
                <a:xfrm>
                  <a:off x="40072" y="2025180"/>
                  <a:ext cx="581625" cy="2788940"/>
                </a:xfrm>
                <a:custGeom>
                  <a:avLst/>
                  <a:gdLst/>
                  <a:ahLst/>
                  <a:cxnLst/>
                  <a:rect l="l" t="t" r="r" b="b"/>
                  <a:pathLst>
                    <a:path w="18146" h="92810" extrusionOk="0">
                      <a:moveTo>
                        <a:pt x="0" y="0"/>
                      </a:moveTo>
                      <a:lnTo>
                        <a:pt x="0" y="92809"/>
                      </a:lnTo>
                      <a:lnTo>
                        <a:pt x="18145" y="92809"/>
                      </a:lnTo>
                      <a:lnTo>
                        <a:pt x="181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9"/>
                <p:cNvSpPr/>
                <p:nvPr/>
              </p:nvSpPr>
              <p:spPr>
                <a:xfrm>
                  <a:off x="-25" y="2025180"/>
                  <a:ext cx="40130" cy="2788940"/>
                </a:xfrm>
                <a:custGeom>
                  <a:avLst/>
                  <a:gdLst/>
                  <a:ahLst/>
                  <a:cxnLst/>
                  <a:rect l="l" t="t" r="r" b="b"/>
                  <a:pathLst>
                    <a:path w="1252" h="92810" extrusionOk="0">
                      <a:moveTo>
                        <a:pt x="1" y="0"/>
                      </a:moveTo>
                      <a:lnTo>
                        <a:pt x="1" y="92809"/>
                      </a:lnTo>
                      <a:lnTo>
                        <a:pt x="1251" y="92809"/>
                      </a:lnTo>
                      <a:lnTo>
                        <a:pt x="12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9"/>
                <p:cNvSpPr/>
                <p:nvPr/>
              </p:nvSpPr>
              <p:spPr>
                <a:xfrm>
                  <a:off x="621662" y="2025180"/>
                  <a:ext cx="40098" cy="2788940"/>
                </a:xfrm>
                <a:custGeom>
                  <a:avLst/>
                  <a:gdLst/>
                  <a:ahLst/>
                  <a:cxnLst/>
                  <a:rect l="l" t="t" r="r" b="b"/>
                  <a:pathLst>
                    <a:path w="1251" h="92810" extrusionOk="0">
                      <a:moveTo>
                        <a:pt x="0" y="0"/>
                      </a:moveTo>
                      <a:lnTo>
                        <a:pt x="0" y="92809"/>
                      </a:lnTo>
                      <a:lnTo>
                        <a:pt x="1250" y="92809"/>
                      </a:lnTo>
                      <a:lnTo>
                        <a:pt x="12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5" name="Google Shape;2805;p89"/>
                <p:cNvGrpSpPr/>
                <p:nvPr/>
              </p:nvGrpSpPr>
              <p:grpSpPr>
                <a:xfrm>
                  <a:off x="87770" y="2111384"/>
                  <a:ext cx="486204" cy="2596440"/>
                  <a:chOff x="509875" y="2508475"/>
                  <a:chExt cx="379225" cy="2160100"/>
                </a:xfrm>
              </p:grpSpPr>
              <p:sp>
                <p:nvSpPr>
                  <p:cNvPr id="2806" name="Google Shape;2806;p89"/>
                  <p:cNvSpPr/>
                  <p:nvPr/>
                </p:nvSpPr>
                <p:spPr>
                  <a:xfrm>
                    <a:off x="509875" y="2508475"/>
                    <a:ext cx="69975" cy="69975"/>
                  </a:xfrm>
                  <a:custGeom>
                    <a:avLst/>
                    <a:gdLst/>
                    <a:ahLst/>
                    <a:cxnLst/>
                    <a:rect l="l" t="t" r="r" b="b"/>
                    <a:pathLst>
                      <a:path w="2799"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9"/>
                  <p:cNvSpPr/>
                  <p:nvPr/>
                </p:nvSpPr>
                <p:spPr>
                  <a:xfrm>
                    <a:off x="716150" y="2508475"/>
                    <a:ext cx="69975" cy="69975"/>
                  </a:xfrm>
                  <a:custGeom>
                    <a:avLst/>
                    <a:gdLst/>
                    <a:ahLst/>
                    <a:cxnLst/>
                    <a:rect l="l" t="t" r="r" b="b"/>
                    <a:pathLst>
                      <a:path w="2799"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9"/>
                  <p:cNvSpPr/>
                  <p:nvPr/>
                </p:nvSpPr>
                <p:spPr>
                  <a:xfrm>
                    <a:off x="612850" y="25084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9"/>
                  <p:cNvSpPr/>
                  <p:nvPr/>
                </p:nvSpPr>
                <p:spPr>
                  <a:xfrm>
                    <a:off x="819150" y="2508475"/>
                    <a:ext cx="69950" cy="69975"/>
                  </a:xfrm>
                  <a:custGeom>
                    <a:avLst/>
                    <a:gdLst/>
                    <a:ahLst/>
                    <a:cxnLst/>
                    <a:rect l="l" t="t" r="r" b="b"/>
                    <a:pathLst>
                      <a:path w="2798"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9"/>
                  <p:cNvSpPr/>
                  <p:nvPr/>
                </p:nvSpPr>
                <p:spPr>
                  <a:xfrm>
                    <a:off x="509875" y="2607900"/>
                    <a:ext cx="69975" cy="70250"/>
                  </a:xfrm>
                  <a:custGeom>
                    <a:avLst/>
                    <a:gdLst/>
                    <a:ahLst/>
                    <a:cxnLst/>
                    <a:rect l="l" t="t" r="r" b="b"/>
                    <a:pathLst>
                      <a:path w="2799" h="2810" extrusionOk="0">
                        <a:moveTo>
                          <a:pt x="0" y="0"/>
                        </a:moveTo>
                        <a:lnTo>
                          <a:pt x="0" y="2810"/>
                        </a:lnTo>
                        <a:lnTo>
                          <a:pt x="2798" y="2810"/>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9"/>
                  <p:cNvSpPr/>
                  <p:nvPr/>
                </p:nvSpPr>
                <p:spPr>
                  <a:xfrm>
                    <a:off x="716150" y="2607900"/>
                    <a:ext cx="69975" cy="70250"/>
                  </a:xfrm>
                  <a:custGeom>
                    <a:avLst/>
                    <a:gdLst/>
                    <a:ahLst/>
                    <a:cxnLst/>
                    <a:rect l="l" t="t" r="r" b="b"/>
                    <a:pathLst>
                      <a:path w="2799" h="2810" extrusionOk="0">
                        <a:moveTo>
                          <a:pt x="0" y="0"/>
                        </a:moveTo>
                        <a:lnTo>
                          <a:pt x="0" y="2810"/>
                        </a:lnTo>
                        <a:lnTo>
                          <a:pt x="2798" y="2810"/>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9"/>
                  <p:cNvSpPr/>
                  <p:nvPr/>
                </p:nvSpPr>
                <p:spPr>
                  <a:xfrm>
                    <a:off x="612850" y="2607900"/>
                    <a:ext cx="69975" cy="70250"/>
                  </a:xfrm>
                  <a:custGeom>
                    <a:avLst/>
                    <a:gdLst/>
                    <a:ahLst/>
                    <a:cxnLst/>
                    <a:rect l="l" t="t" r="r" b="b"/>
                    <a:pathLst>
                      <a:path w="2799" h="2810" extrusionOk="0">
                        <a:moveTo>
                          <a:pt x="1" y="0"/>
                        </a:moveTo>
                        <a:lnTo>
                          <a:pt x="1" y="2810"/>
                        </a:lnTo>
                        <a:lnTo>
                          <a:pt x="2799" y="2810"/>
                        </a:lnTo>
                        <a:lnTo>
                          <a:pt x="2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9"/>
                  <p:cNvSpPr/>
                  <p:nvPr/>
                </p:nvSpPr>
                <p:spPr>
                  <a:xfrm>
                    <a:off x="819150" y="2607900"/>
                    <a:ext cx="69950" cy="70250"/>
                  </a:xfrm>
                  <a:custGeom>
                    <a:avLst/>
                    <a:gdLst/>
                    <a:ahLst/>
                    <a:cxnLst/>
                    <a:rect l="l" t="t" r="r" b="b"/>
                    <a:pathLst>
                      <a:path w="2798" h="2810" extrusionOk="0">
                        <a:moveTo>
                          <a:pt x="0" y="0"/>
                        </a:moveTo>
                        <a:lnTo>
                          <a:pt x="0" y="2810"/>
                        </a:lnTo>
                        <a:lnTo>
                          <a:pt x="2798" y="2810"/>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9"/>
                  <p:cNvSpPr/>
                  <p:nvPr/>
                </p:nvSpPr>
                <p:spPr>
                  <a:xfrm>
                    <a:off x="509875" y="2707600"/>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9"/>
                  <p:cNvSpPr/>
                  <p:nvPr/>
                </p:nvSpPr>
                <p:spPr>
                  <a:xfrm>
                    <a:off x="716150" y="2707600"/>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9"/>
                  <p:cNvSpPr/>
                  <p:nvPr/>
                </p:nvSpPr>
                <p:spPr>
                  <a:xfrm>
                    <a:off x="612850" y="2707600"/>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9"/>
                  <p:cNvSpPr/>
                  <p:nvPr/>
                </p:nvSpPr>
                <p:spPr>
                  <a:xfrm>
                    <a:off x="819150" y="2707600"/>
                    <a:ext cx="69950" cy="69975"/>
                  </a:xfrm>
                  <a:custGeom>
                    <a:avLst/>
                    <a:gdLst/>
                    <a:ahLst/>
                    <a:cxnLst/>
                    <a:rect l="l" t="t" r="r" b="b"/>
                    <a:pathLst>
                      <a:path w="2798"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9"/>
                  <p:cNvSpPr/>
                  <p:nvPr/>
                </p:nvSpPr>
                <p:spPr>
                  <a:xfrm>
                    <a:off x="509875" y="2807025"/>
                    <a:ext cx="69975" cy="69975"/>
                  </a:xfrm>
                  <a:custGeom>
                    <a:avLst/>
                    <a:gdLst/>
                    <a:ahLst/>
                    <a:cxnLst/>
                    <a:rect l="l" t="t" r="r" b="b"/>
                    <a:pathLst>
                      <a:path w="2799"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9"/>
                  <p:cNvSpPr/>
                  <p:nvPr/>
                </p:nvSpPr>
                <p:spPr>
                  <a:xfrm>
                    <a:off x="716150" y="2807025"/>
                    <a:ext cx="69975" cy="69975"/>
                  </a:xfrm>
                  <a:custGeom>
                    <a:avLst/>
                    <a:gdLst/>
                    <a:ahLst/>
                    <a:cxnLst/>
                    <a:rect l="l" t="t" r="r" b="b"/>
                    <a:pathLst>
                      <a:path w="2799"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9"/>
                  <p:cNvSpPr/>
                  <p:nvPr/>
                </p:nvSpPr>
                <p:spPr>
                  <a:xfrm>
                    <a:off x="612850" y="28070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9"/>
                  <p:cNvSpPr/>
                  <p:nvPr/>
                </p:nvSpPr>
                <p:spPr>
                  <a:xfrm>
                    <a:off x="819150" y="2807025"/>
                    <a:ext cx="69950" cy="69975"/>
                  </a:xfrm>
                  <a:custGeom>
                    <a:avLst/>
                    <a:gdLst/>
                    <a:ahLst/>
                    <a:cxnLst/>
                    <a:rect l="l" t="t" r="r" b="b"/>
                    <a:pathLst>
                      <a:path w="2798"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9"/>
                  <p:cNvSpPr/>
                  <p:nvPr/>
                </p:nvSpPr>
                <p:spPr>
                  <a:xfrm>
                    <a:off x="509875" y="2906725"/>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9"/>
                  <p:cNvSpPr/>
                  <p:nvPr/>
                </p:nvSpPr>
                <p:spPr>
                  <a:xfrm>
                    <a:off x="716150" y="2906725"/>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9"/>
                  <p:cNvSpPr/>
                  <p:nvPr/>
                </p:nvSpPr>
                <p:spPr>
                  <a:xfrm>
                    <a:off x="612850" y="29067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9"/>
                  <p:cNvSpPr/>
                  <p:nvPr/>
                </p:nvSpPr>
                <p:spPr>
                  <a:xfrm>
                    <a:off x="819150" y="2906725"/>
                    <a:ext cx="69950" cy="69975"/>
                  </a:xfrm>
                  <a:custGeom>
                    <a:avLst/>
                    <a:gdLst/>
                    <a:ahLst/>
                    <a:cxnLst/>
                    <a:rect l="l" t="t" r="r" b="b"/>
                    <a:pathLst>
                      <a:path w="2798"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9"/>
                  <p:cNvSpPr/>
                  <p:nvPr/>
                </p:nvSpPr>
                <p:spPr>
                  <a:xfrm>
                    <a:off x="509875" y="3006150"/>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9"/>
                  <p:cNvSpPr/>
                  <p:nvPr/>
                </p:nvSpPr>
                <p:spPr>
                  <a:xfrm>
                    <a:off x="716150" y="3006150"/>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9"/>
                  <p:cNvSpPr/>
                  <p:nvPr/>
                </p:nvSpPr>
                <p:spPr>
                  <a:xfrm>
                    <a:off x="612850" y="3006150"/>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9"/>
                  <p:cNvSpPr/>
                  <p:nvPr/>
                </p:nvSpPr>
                <p:spPr>
                  <a:xfrm>
                    <a:off x="819150" y="3006150"/>
                    <a:ext cx="69950" cy="69975"/>
                  </a:xfrm>
                  <a:custGeom>
                    <a:avLst/>
                    <a:gdLst/>
                    <a:ahLst/>
                    <a:cxnLst/>
                    <a:rect l="l" t="t" r="r" b="b"/>
                    <a:pathLst>
                      <a:path w="2798"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9"/>
                  <p:cNvSpPr/>
                  <p:nvPr/>
                </p:nvSpPr>
                <p:spPr>
                  <a:xfrm>
                    <a:off x="509875" y="3105575"/>
                    <a:ext cx="69975" cy="69975"/>
                  </a:xfrm>
                  <a:custGeom>
                    <a:avLst/>
                    <a:gdLst/>
                    <a:ahLst/>
                    <a:cxnLst/>
                    <a:rect l="l" t="t" r="r" b="b"/>
                    <a:pathLst>
                      <a:path w="2799"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9"/>
                  <p:cNvSpPr/>
                  <p:nvPr/>
                </p:nvSpPr>
                <p:spPr>
                  <a:xfrm>
                    <a:off x="716150" y="3105575"/>
                    <a:ext cx="69975" cy="69975"/>
                  </a:xfrm>
                  <a:custGeom>
                    <a:avLst/>
                    <a:gdLst/>
                    <a:ahLst/>
                    <a:cxnLst/>
                    <a:rect l="l" t="t" r="r" b="b"/>
                    <a:pathLst>
                      <a:path w="2799"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9"/>
                  <p:cNvSpPr/>
                  <p:nvPr/>
                </p:nvSpPr>
                <p:spPr>
                  <a:xfrm>
                    <a:off x="612850" y="31055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9"/>
                  <p:cNvSpPr/>
                  <p:nvPr/>
                </p:nvSpPr>
                <p:spPr>
                  <a:xfrm>
                    <a:off x="819150" y="3105575"/>
                    <a:ext cx="69950" cy="69975"/>
                  </a:xfrm>
                  <a:custGeom>
                    <a:avLst/>
                    <a:gdLst/>
                    <a:ahLst/>
                    <a:cxnLst/>
                    <a:rect l="l" t="t" r="r" b="b"/>
                    <a:pathLst>
                      <a:path w="2798"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9"/>
                  <p:cNvSpPr/>
                  <p:nvPr/>
                </p:nvSpPr>
                <p:spPr>
                  <a:xfrm>
                    <a:off x="509875" y="3205275"/>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89"/>
                  <p:cNvSpPr/>
                  <p:nvPr/>
                </p:nvSpPr>
                <p:spPr>
                  <a:xfrm>
                    <a:off x="716150" y="3205275"/>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9"/>
                  <p:cNvSpPr/>
                  <p:nvPr/>
                </p:nvSpPr>
                <p:spPr>
                  <a:xfrm>
                    <a:off x="612850" y="32052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9"/>
                  <p:cNvSpPr/>
                  <p:nvPr/>
                </p:nvSpPr>
                <p:spPr>
                  <a:xfrm>
                    <a:off x="819150" y="3205275"/>
                    <a:ext cx="69950" cy="69975"/>
                  </a:xfrm>
                  <a:custGeom>
                    <a:avLst/>
                    <a:gdLst/>
                    <a:ahLst/>
                    <a:cxnLst/>
                    <a:rect l="l" t="t" r="r" b="b"/>
                    <a:pathLst>
                      <a:path w="2798"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9"/>
                  <p:cNvSpPr/>
                  <p:nvPr/>
                </p:nvSpPr>
                <p:spPr>
                  <a:xfrm>
                    <a:off x="509875" y="3304700"/>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9"/>
                  <p:cNvSpPr/>
                  <p:nvPr/>
                </p:nvSpPr>
                <p:spPr>
                  <a:xfrm>
                    <a:off x="716150" y="3304700"/>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9"/>
                  <p:cNvSpPr/>
                  <p:nvPr/>
                </p:nvSpPr>
                <p:spPr>
                  <a:xfrm>
                    <a:off x="612850" y="3304700"/>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9"/>
                  <p:cNvSpPr/>
                  <p:nvPr/>
                </p:nvSpPr>
                <p:spPr>
                  <a:xfrm>
                    <a:off x="819150" y="3304700"/>
                    <a:ext cx="69950" cy="69975"/>
                  </a:xfrm>
                  <a:custGeom>
                    <a:avLst/>
                    <a:gdLst/>
                    <a:ahLst/>
                    <a:cxnLst/>
                    <a:rect l="l" t="t" r="r" b="b"/>
                    <a:pathLst>
                      <a:path w="2798"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9"/>
                  <p:cNvSpPr/>
                  <p:nvPr/>
                </p:nvSpPr>
                <p:spPr>
                  <a:xfrm>
                    <a:off x="509875" y="3404125"/>
                    <a:ext cx="69975" cy="70275"/>
                  </a:xfrm>
                  <a:custGeom>
                    <a:avLst/>
                    <a:gdLst/>
                    <a:ahLst/>
                    <a:cxnLst/>
                    <a:rect l="l" t="t" r="r" b="b"/>
                    <a:pathLst>
                      <a:path w="2799" h="2811" extrusionOk="0">
                        <a:moveTo>
                          <a:pt x="0" y="0"/>
                        </a:moveTo>
                        <a:lnTo>
                          <a:pt x="0" y="2810"/>
                        </a:lnTo>
                        <a:lnTo>
                          <a:pt x="2798" y="2810"/>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9"/>
                  <p:cNvSpPr/>
                  <p:nvPr/>
                </p:nvSpPr>
                <p:spPr>
                  <a:xfrm>
                    <a:off x="716150" y="3404125"/>
                    <a:ext cx="69975" cy="70275"/>
                  </a:xfrm>
                  <a:custGeom>
                    <a:avLst/>
                    <a:gdLst/>
                    <a:ahLst/>
                    <a:cxnLst/>
                    <a:rect l="l" t="t" r="r" b="b"/>
                    <a:pathLst>
                      <a:path w="2799" h="2811" extrusionOk="0">
                        <a:moveTo>
                          <a:pt x="0" y="0"/>
                        </a:moveTo>
                        <a:lnTo>
                          <a:pt x="0" y="2810"/>
                        </a:lnTo>
                        <a:lnTo>
                          <a:pt x="2798" y="2810"/>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9"/>
                  <p:cNvSpPr/>
                  <p:nvPr/>
                </p:nvSpPr>
                <p:spPr>
                  <a:xfrm>
                    <a:off x="612850" y="3404125"/>
                    <a:ext cx="69975" cy="70275"/>
                  </a:xfrm>
                  <a:custGeom>
                    <a:avLst/>
                    <a:gdLst/>
                    <a:ahLst/>
                    <a:cxnLst/>
                    <a:rect l="l" t="t" r="r" b="b"/>
                    <a:pathLst>
                      <a:path w="2799" h="2811" extrusionOk="0">
                        <a:moveTo>
                          <a:pt x="1" y="0"/>
                        </a:moveTo>
                        <a:lnTo>
                          <a:pt x="1" y="2810"/>
                        </a:lnTo>
                        <a:lnTo>
                          <a:pt x="2799" y="2810"/>
                        </a:lnTo>
                        <a:lnTo>
                          <a:pt x="2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89"/>
                  <p:cNvSpPr/>
                  <p:nvPr/>
                </p:nvSpPr>
                <p:spPr>
                  <a:xfrm>
                    <a:off x="819150" y="3404125"/>
                    <a:ext cx="69950" cy="70275"/>
                  </a:xfrm>
                  <a:custGeom>
                    <a:avLst/>
                    <a:gdLst/>
                    <a:ahLst/>
                    <a:cxnLst/>
                    <a:rect l="l" t="t" r="r" b="b"/>
                    <a:pathLst>
                      <a:path w="2798" h="2811" extrusionOk="0">
                        <a:moveTo>
                          <a:pt x="0" y="0"/>
                        </a:moveTo>
                        <a:lnTo>
                          <a:pt x="0" y="2810"/>
                        </a:lnTo>
                        <a:lnTo>
                          <a:pt x="2798" y="2810"/>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9"/>
                  <p:cNvSpPr/>
                  <p:nvPr/>
                </p:nvSpPr>
                <p:spPr>
                  <a:xfrm>
                    <a:off x="509875" y="3503825"/>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89"/>
                  <p:cNvSpPr/>
                  <p:nvPr/>
                </p:nvSpPr>
                <p:spPr>
                  <a:xfrm>
                    <a:off x="716150" y="3503825"/>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89"/>
                  <p:cNvSpPr/>
                  <p:nvPr/>
                </p:nvSpPr>
                <p:spPr>
                  <a:xfrm>
                    <a:off x="612850" y="35038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9"/>
                  <p:cNvSpPr/>
                  <p:nvPr/>
                </p:nvSpPr>
                <p:spPr>
                  <a:xfrm>
                    <a:off x="819150" y="3503825"/>
                    <a:ext cx="69950" cy="69975"/>
                  </a:xfrm>
                  <a:custGeom>
                    <a:avLst/>
                    <a:gdLst/>
                    <a:ahLst/>
                    <a:cxnLst/>
                    <a:rect l="l" t="t" r="r" b="b"/>
                    <a:pathLst>
                      <a:path w="2798"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9"/>
                  <p:cNvSpPr/>
                  <p:nvPr/>
                </p:nvSpPr>
                <p:spPr>
                  <a:xfrm>
                    <a:off x="509875" y="3603250"/>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89"/>
                  <p:cNvSpPr/>
                  <p:nvPr/>
                </p:nvSpPr>
                <p:spPr>
                  <a:xfrm>
                    <a:off x="716150" y="3603250"/>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9"/>
                  <p:cNvSpPr/>
                  <p:nvPr/>
                </p:nvSpPr>
                <p:spPr>
                  <a:xfrm>
                    <a:off x="612850" y="3603250"/>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9"/>
                  <p:cNvSpPr/>
                  <p:nvPr/>
                </p:nvSpPr>
                <p:spPr>
                  <a:xfrm>
                    <a:off x="819150" y="3603250"/>
                    <a:ext cx="69950" cy="69975"/>
                  </a:xfrm>
                  <a:custGeom>
                    <a:avLst/>
                    <a:gdLst/>
                    <a:ahLst/>
                    <a:cxnLst/>
                    <a:rect l="l" t="t" r="r" b="b"/>
                    <a:pathLst>
                      <a:path w="2798"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9"/>
                  <p:cNvSpPr/>
                  <p:nvPr/>
                </p:nvSpPr>
                <p:spPr>
                  <a:xfrm>
                    <a:off x="509875" y="3702975"/>
                    <a:ext cx="69975" cy="69975"/>
                  </a:xfrm>
                  <a:custGeom>
                    <a:avLst/>
                    <a:gdLst/>
                    <a:ahLst/>
                    <a:cxnLst/>
                    <a:rect l="l" t="t" r="r" b="b"/>
                    <a:pathLst>
                      <a:path w="2799"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9"/>
                  <p:cNvSpPr/>
                  <p:nvPr/>
                </p:nvSpPr>
                <p:spPr>
                  <a:xfrm>
                    <a:off x="716150" y="3702975"/>
                    <a:ext cx="69975" cy="69975"/>
                  </a:xfrm>
                  <a:custGeom>
                    <a:avLst/>
                    <a:gdLst/>
                    <a:ahLst/>
                    <a:cxnLst/>
                    <a:rect l="l" t="t" r="r" b="b"/>
                    <a:pathLst>
                      <a:path w="2799"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9"/>
                  <p:cNvSpPr/>
                  <p:nvPr/>
                </p:nvSpPr>
                <p:spPr>
                  <a:xfrm>
                    <a:off x="612850" y="37029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9"/>
                  <p:cNvSpPr/>
                  <p:nvPr/>
                </p:nvSpPr>
                <p:spPr>
                  <a:xfrm>
                    <a:off x="819150" y="3702975"/>
                    <a:ext cx="69950" cy="69975"/>
                  </a:xfrm>
                  <a:custGeom>
                    <a:avLst/>
                    <a:gdLst/>
                    <a:ahLst/>
                    <a:cxnLst/>
                    <a:rect l="l" t="t" r="r" b="b"/>
                    <a:pathLst>
                      <a:path w="2798"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9"/>
                  <p:cNvSpPr/>
                  <p:nvPr/>
                </p:nvSpPr>
                <p:spPr>
                  <a:xfrm>
                    <a:off x="509875" y="3802375"/>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89"/>
                  <p:cNvSpPr/>
                  <p:nvPr/>
                </p:nvSpPr>
                <p:spPr>
                  <a:xfrm>
                    <a:off x="716150" y="3802375"/>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9"/>
                  <p:cNvSpPr/>
                  <p:nvPr/>
                </p:nvSpPr>
                <p:spPr>
                  <a:xfrm>
                    <a:off x="612850" y="38023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9"/>
                  <p:cNvSpPr/>
                  <p:nvPr/>
                </p:nvSpPr>
                <p:spPr>
                  <a:xfrm>
                    <a:off x="819150" y="3802375"/>
                    <a:ext cx="69950" cy="69975"/>
                  </a:xfrm>
                  <a:custGeom>
                    <a:avLst/>
                    <a:gdLst/>
                    <a:ahLst/>
                    <a:cxnLst/>
                    <a:rect l="l" t="t" r="r" b="b"/>
                    <a:pathLst>
                      <a:path w="2798"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9"/>
                  <p:cNvSpPr/>
                  <p:nvPr/>
                </p:nvSpPr>
                <p:spPr>
                  <a:xfrm>
                    <a:off x="509875" y="3901800"/>
                    <a:ext cx="69975" cy="69975"/>
                  </a:xfrm>
                  <a:custGeom>
                    <a:avLst/>
                    <a:gdLst/>
                    <a:ahLst/>
                    <a:cxnLst/>
                    <a:rect l="l" t="t" r="r" b="b"/>
                    <a:pathLst>
                      <a:path w="2799"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9"/>
                  <p:cNvSpPr/>
                  <p:nvPr/>
                </p:nvSpPr>
                <p:spPr>
                  <a:xfrm>
                    <a:off x="716150" y="3901800"/>
                    <a:ext cx="69975" cy="69975"/>
                  </a:xfrm>
                  <a:custGeom>
                    <a:avLst/>
                    <a:gdLst/>
                    <a:ahLst/>
                    <a:cxnLst/>
                    <a:rect l="l" t="t" r="r" b="b"/>
                    <a:pathLst>
                      <a:path w="2799"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9"/>
                  <p:cNvSpPr/>
                  <p:nvPr/>
                </p:nvSpPr>
                <p:spPr>
                  <a:xfrm>
                    <a:off x="612850" y="3901800"/>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9"/>
                  <p:cNvSpPr/>
                  <p:nvPr/>
                </p:nvSpPr>
                <p:spPr>
                  <a:xfrm>
                    <a:off x="819150" y="3901800"/>
                    <a:ext cx="69950" cy="69975"/>
                  </a:xfrm>
                  <a:custGeom>
                    <a:avLst/>
                    <a:gdLst/>
                    <a:ahLst/>
                    <a:cxnLst/>
                    <a:rect l="l" t="t" r="r" b="b"/>
                    <a:pathLst>
                      <a:path w="2798"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9"/>
                  <p:cNvSpPr/>
                  <p:nvPr/>
                </p:nvSpPr>
                <p:spPr>
                  <a:xfrm>
                    <a:off x="509875" y="4001525"/>
                    <a:ext cx="69975" cy="69975"/>
                  </a:xfrm>
                  <a:custGeom>
                    <a:avLst/>
                    <a:gdLst/>
                    <a:ahLst/>
                    <a:cxnLst/>
                    <a:rect l="l" t="t" r="r" b="b"/>
                    <a:pathLst>
                      <a:path w="2799"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9"/>
                  <p:cNvSpPr/>
                  <p:nvPr/>
                </p:nvSpPr>
                <p:spPr>
                  <a:xfrm>
                    <a:off x="716150" y="4001525"/>
                    <a:ext cx="69975" cy="69975"/>
                  </a:xfrm>
                  <a:custGeom>
                    <a:avLst/>
                    <a:gdLst/>
                    <a:ahLst/>
                    <a:cxnLst/>
                    <a:rect l="l" t="t" r="r" b="b"/>
                    <a:pathLst>
                      <a:path w="2799"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9"/>
                  <p:cNvSpPr/>
                  <p:nvPr/>
                </p:nvSpPr>
                <p:spPr>
                  <a:xfrm>
                    <a:off x="612850" y="40015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9"/>
                  <p:cNvSpPr/>
                  <p:nvPr/>
                </p:nvSpPr>
                <p:spPr>
                  <a:xfrm>
                    <a:off x="819150" y="4001525"/>
                    <a:ext cx="69950" cy="69975"/>
                  </a:xfrm>
                  <a:custGeom>
                    <a:avLst/>
                    <a:gdLst/>
                    <a:ahLst/>
                    <a:cxnLst/>
                    <a:rect l="l" t="t" r="r" b="b"/>
                    <a:pathLst>
                      <a:path w="2798"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89"/>
                  <p:cNvSpPr/>
                  <p:nvPr/>
                </p:nvSpPr>
                <p:spPr>
                  <a:xfrm>
                    <a:off x="509875" y="4100925"/>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9"/>
                  <p:cNvSpPr/>
                  <p:nvPr/>
                </p:nvSpPr>
                <p:spPr>
                  <a:xfrm>
                    <a:off x="716150" y="4100925"/>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9"/>
                  <p:cNvSpPr/>
                  <p:nvPr/>
                </p:nvSpPr>
                <p:spPr>
                  <a:xfrm>
                    <a:off x="612850" y="41009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9"/>
                  <p:cNvSpPr/>
                  <p:nvPr/>
                </p:nvSpPr>
                <p:spPr>
                  <a:xfrm>
                    <a:off x="819150" y="4100925"/>
                    <a:ext cx="69950" cy="69975"/>
                  </a:xfrm>
                  <a:custGeom>
                    <a:avLst/>
                    <a:gdLst/>
                    <a:ahLst/>
                    <a:cxnLst/>
                    <a:rect l="l" t="t" r="r" b="b"/>
                    <a:pathLst>
                      <a:path w="2798"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9"/>
                  <p:cNvSpPr/>
                  <p:nvPr/>
                </p:nvSpPr>
                <p:spPr>
                  <a:xfrm>
                    <a:off x="509875" y="4200350"/>
                    <a:ext cx="69975" cy="69975"/>
                  </a:xfrm>
                  <a:custGeom>
                    <a:avLst/>
                    <a:gdLst/>
                    <a:ahLst/>
                    <a:cxnLst/>
                    <a:rect l="l" t="t" r="r" b="b"/>
                    <a:pathLst>
                      <a:path w="2799"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9"/>
                  <p:cNvSpPr/>
                  <p:nvPr/>
                </p:nvSpPr>
                <p:spPr>
                  <a:xfrm>
                    <a:off x="716150" y="4200350"/>
                    <a:ext cx="69975" cy="69975"/>
                  </a:xfrm>
                  <a:custGeom>
                    <a:avLst/>
                    <a:gdLst/>
                    <a:ahLst/>
                    <a:cxnLst/>
                    <a:rect l="l" t="t" r="r" b="b"/>
                    <a:pathLst>
                      <a:path w="2799"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9"/>
                  <p:cNvSpPr/>
                  <p:nvPr/>
                </p:nvSpPr>
                <p:spPr>
                  <a:xfrm>
                    <a:off x="612850" y="4200350"/>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9"/>
                  <p:cNvSpPr/>
                  <p:nvPr/>
                </p:nvSpPr>
                <p:spPr>
                  <a:xfrm>
                    <a:off x="819150" y="4200350"/>
                    <a:ext cx="69950" cy="69975"/>
                  </a:xfrm>
                  <a:custGeom>
                    <a:avLst/>
                    <a:gdLst/>
                    <a:ahLst/>
                    <a:cxnLst/>
                    <a:rect l="l" t="t" r="r" b="b"/>
                    <a:pathLst>
                      <a:path w="2798" h="2799"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9"/>
                  <p:cNvSpPr/>
                  <p:nvPr/>
                </p:nvSpPr>
                <p:spPr>
                  <a:xfrm>
                    <a:off x="509875" y="4300075"/>
                    <a:ext cx="69975" cy="69950"/>
                  </a:xfrm>
                  <a:custGeom>
                    <a:avLst/>
                    <a:gdLst/>
                    <a:ahLst/>
                    <a:cxnLst/>
                    <a:rect l="l" t="t" r="r" b="b"/>
                    <a:pathLst>
                      <a:path w="2799" h="2798"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9"/>
                  <p:cNvSpPr/>
                  <p:nvPr/>
                </p:nvSpPr>
                <p:spPr>
                  <a:xfrm>
                    <a:off x="716150" y="4300075"/>
                    <a:ext cx="69975" cy="69950"/>
                  </a:xfrm>
                  <a:custGeom>
                    <a:avLst/>
                    <a:gdLst/>
                    <a:ahLst/>
                    <a:cxnLst/>
                    <a:rect l="l" t="t" r="r" b="b"/>
                    <a:pathLst>
                      <a:path w="2799" h="2798"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9"/>
                  <p:cNvSpPr/>
                  <p:nvPr/>
                </p:nvSpPr>
                <p:spPr>
                  <a:xfrm>
                    <a:off x="612850" y="4300075"/>
                    <a:ext cx="69975" cy="69950"/>
                  </a:xfrm>
                  <a:custGeom>
                    <a:avLst/>
                    <a:gdLst/>
                    <a:ahLst/>
                    <a:cxnLst/>
                    <a:rect l="l" t="t" r="r" b="b"/>
                    <a:pathLst>
                      <a:path w="2799" h="2798" extrusionOk="0">
                        <a:moveTo>
                          <a:pt x="1" y="0"/>
                        </a:moveTo>
                        <a:lnTo>
                          <a:pt x="1" y="2798"/>
                        </a:lnTo>
                        <a:lnTo>
                          <a:pt x="2799" y="2798"/>
                        </a:lnTo>
                        <a:lnTo>
                          <a:pt x="2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9"/>
                  <p:cNvSpPr/>
                  <p:nvPr/>
                </p:nvSpPr>
                <p:spPr>
                  <a:xfrm>
                    <a:off x="819150" y="4300075"/>
                    <a:ext cx="69950" cy="69950"/>
                  </a:xfrm>
                  <a:custGeom>
                    <a:avLst/>
                    <a:gdLst/>
                    <a:ahLst/>
                    <a:cxnLst/>
                    <a:rect l="l" t="t" r="r" b="b"/>
                    <a:pathLst>
                      <a:path w="2798" h="2798" extrusionOk="0">
                        <a:moveTo>
                          <a:pt x="0" y="0"/>
                        </a:moveTo>
                        <a:lnTo>
                          <a:pt x="0" y="2798"/>
                        </a:lnTo>
                        <a:lnTo>
                          <a:pt x="2798" y="2798"/>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9"/>
                  <p:cNvSpPr/>
                  <p:nvPr/>
                </p:nvSpPr>
                <p:spPr>
                  <a:xfrm>
                    <a:off x="509875" y="4399475"/>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9"/>
                  <p:cNvSpPr/>
                  <p:nvPr/>
                </p:nvSpPr>
                <p:spPr>
                  <a:xfrm>
                    <a:off x="716150" y="4399475"/>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9"/>
                  <p:cNvSpPr/>
                  <p:nvPr/>
                </p:nvSpPr>
                <p:spPr>
                  <a:xfrm>
                    <a:off x="612850" y="43994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9"/>
                  <p:cNvSpPr/>
                  <p:nvPr/>
                </p:nvSpPr>
                <p:spPr>
                  <a:xfrm>
                    <a:off x="819150" y="4399475"/>
                    <a:ext cx="69950" cy="69975"/>
                  </a:xfrm>
                  <a:custGeom>
                    <a:avLst/>
                    <a:gdLst/>
                    <a:ahLst/>
                    <a:cxnLst/>
                    <a:rect l="l" t="t" r="r" b="b"/>
                    <a:pathLst>
                      <a:path w="2798"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9"/>
                  <p:cNvSpPr/>
                  <p:nvPr/>
                </p:nvSpPr>
                <p:spPr>
                  <a:xfrm>
                    <a:off x="509875" y="4498900"/>
                    <a:ext cx="69975" cy="70275"/>
                  </a:xfrm>
                  <a:custGeom>
                    <a:avLst/>
                    <a:gdLst/>
                    <a:ahLst/>
                    <a:cxnLst/>
                    <a:rect l="l" t="t" r="r" b="b"/>
                    <a:pathLst>
                      <a:path w="2799" h="2811" extrusionOk="0">
                        <a:moveTo>
                          <a:pt x="0" y="0"/>
                        </a:moveTo>
                        <a:lnTo>
                          <a:pt x="0" y="2810"/>
                        </a:lnTo>
                        <a:lnTo>
                          <a:pt x="2798" y="2810"/>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9"/>
                  <p:cNvSpPr/>
                  <p:nvPr/>
                </p:nvSpPr>
                <p:spPr>
                  <a:xfrm>
                    <a:off x="716150" y="4498900"/>
                    <a:ext cx="69975" cy="70275"/>
                  </a:xfrm>
                  <a:custGeom>
                    <a:avLst/>
                    <a:gdLst/>
                    <a:ahLst/>
                    <a:cxnLst/>
                    <a:rect l="l" t="t" r="r" b="b"/>
                    <a:pathLst>
                      <a:path w="2799" h="2811" extrusionOk="0">
                        <a:moveTo>
                          <a:pt x="0" y="0"/>
                        </a:moveTo>
                        <a:lnTo>
                          <a:pt x="0" y="2810"/>
                        </a:lnTo>
                        <a:lnTo>
                          <a:pt x="2798" y="2810"/>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9"/>
                  <p:cNvSpPr/>
                  <p:nvPr/>
                </p:nvSpPr>
                <p:spPr>
                  <a:xfrm>
                    <a:off x="612850" y="4498900"/>
                    <a:ext cx="69975" cy="70275"/>
                  </a:xfrm>
                  <a:custGeom>
                    <a:avLst/>
                    <a:gdLst/>
                    <a:ahLst/>
                    <a:cxnLst/>
                    <a:rect l="l" t="t" r="r" b="b"/>
                    <a:pathLst>
                      <a:path w="2799" h="2811" extrusionOk="0">
                        <a:moveTo>
                          <a:pt x="1" y="0"/>
                        </a:moveTo>
                        <a:lnTo>
                          <a:pt x="1" y="2810"/>
                        </a:lnTo>
                        <a:lnTo>
                          <a:pt x="2799" y="2810"/>
                        </a:lnTo>
                        <a:lnTo>
                          <a:pt x="2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9"/>
                  <p:cNvSpPr/>
                  <p:nvPr/>
                </p:nvSpPr>
                <p:spPr>
                  <a:xfrm>
                    <a:off x="819150" y="4498900"/>
                    <a:ext cx="69950" cy="70275"/>
                  </a:xfrm>
                  <a:custGeom>
                    <a:avLst/>
                    <a:gdLst/>
                    <a:ahLst/>
                    <a:cxnLst/>
                    <a:rect l="l" t="t" r="r" b="b"/>
                    <a:pathLst>
                      <a:path w="2798" h="2811" extrusionOk="0">
                        <a:moveTo>
                          <a:pt x="0" y="0"/>
                        </a:moveTo>
                        <a:lnTo>
                          <a:pt x="0" y="2810"/>
                        </a:lnTo>
                        <a:lnTo>
                          <a:pt x="2798" y="2810"/>
                        </a:lnTo>
                        <a:lnTo>
                          <a:pt x="27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9"/>
                  <p:cNvSpPr/>
                  <p:nvPr/>
                </p:nvSpPr>
                <p:spPr>
                  <a:xfrm>
                    <a:off x="509875" y="4598600"/>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9"/>
                  <p:cNvSpPr/>
                  <p:nvPr/>
                </p:nvSpPr>
                <p:spPr>
                  <a:xfrm>
                    <a:off x="716150" y="4598600"/>
                    <a:ext cx="69975" cy="69975"/>
                  </a:xfrm>
                  <a:custGeom>
                    <a:avLst/>
                    <a:gdLst/>
                    <a:ahLst/>
                    <a:cxnLst/>
                    <a:rect l="l" t="t" r="r" b="b"/>
                    <a:pathLst>
                      <a:path w="2799"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9"/>
                  <p:cNvSpPr/>
                  <p:nvPr/>
                </p:nvSpPr>
                <p:spPr>
                  <a:xfrm>
                    <a:off x="612850" y="4598600"/>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9"/>
                  <p:cNvSpPr/>
                  <p:nvPr/>
                </p:nvSpPr>
                <p:spPr>
                  <a:xfrm>
                    <a:off x="819150" y="4598600"/>
                    <a:ext cx="69950" cy="69975"/>
                  </a:xfrm>
                  <a:custGeom>
                    <a:avLst/>
                    <a:gdLst/>
                    <a:ahLst/>
                    <a:cxnLst/>
                    <a:rect l="l" t="t" r="r" b="b"/>
                    <a:pathLst>
                      <a:path w="2798" h="2799" extrusionOk="0">
                        <a:moveTo>
                          <a:pt x="0" y="1"/>
                        </a:moveTo>
                        <a:lnTo>
                          <a:pt x="0" y="2799"/>
                        </a:lnTo>
                        <a:lnTo>
                          <a:pt x="2798" y="2799"/>
                        </a:lnTo>
                        <a:lnTo>
                          <a:pt x="27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94" name="Google Shape;2894;p89"/>
              <p:cNvGrpSpPr/>
              <p:nvPr/>
            </p:nvGrpSpPr>
            <p:grpSpPr>
              <a:xfrm>
                <a:off x="5140070" y="1734224"/>
                <a:ext cx="1259611" cy="3035693"/>
                <a:chOff x="2245450" y="435300"/>
                <a:chExt cx="882575" cy="2525325"/>
              </a:xfrm>
            </p:grpSpPr>
            <p:sp>
              <p:nvSpPr>
                <p:cNvPr id="2895" name="Google Shape;2895;p89"/>
                <p:cNvSpPr/>
                <p:nvPr/>
              </p:nvSpPr>
              <p:spPr>
                <a:xfrm>
                  <a:off x="2245450" y="435300"/>
                  <a:ext cx="61925" cy="2525325"/>
                </a:xfrm>
                <a:custGeom>
                  <a:avLst/>
                  <a:gdLst/>
                  <a:ahLst/>
                  <a:cxnLst/>
                  <a:rect l="l" t="t" r="r" b="b"/>
                  <a:pathLst>
                    <a:path w="2477" h="101013" extrusionOk="0">
                      <a:moveTo>
                        <a:pt x="1" y="0"/>
                      </a:moveTo>
                      <a:lnTo>
                        <a:pt x="1" y="101013"/>
                      </a:lnTo>
                      <a:lnTo>
                        <a:pt x="2477" y="101013"/>
                      </a:lnTo>
                      <a:lnTo>
                        <a:pt x="2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9"/>
                <p:cNvSpPr/>
                <p:nvPr/>
              </p:nvSpPr>
              <p:spPr>
                <a:xfrm>
                  <a:off x="2307375" y="435300"/>
                  <a:ext cx="758750" cy="2525325"/>
                </a:xfrm>
                <a:custGeom>
                  <a:avLst/>
                  <a:gdLst/>
                  <a:ahLst/>
                  <a:cxnLst/>
                  <a:rect l="l" t="t" r="r" b="b"/>
                  <a:pathLst>
                    <a:path w="30350" h="101013" extrusionOk="0">
                      <a:moveTo>
                        <a:pt x="0" y="0"/>
                      </a:moveTo>
                      <a:lnTo>
                        <a:pt x="0" y="101013"/>
                      </a:lnTo>
                      <a:lnTo>
                        <a:pt x="30349" y="101013"/>
                      </a:lnTo>
                      <a:lnTo>
                        <a:pt x="303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9"/>
                <p:cNvSpPr/>
                <p:nvPr/>
              </p:nvSpPr>
              <p:spPr>
                <a:xfrm>
                  <a:off x="3066100" y="435300"/>
                  <a:ext cx="61925" cy="2525325"/>
                </a:xfrm>
                <a:custGeom>
                  <a:avLst/>
                  <a:gdLst/>
                  <a:ahLst/>
                  <a:cxnLst/>
                  <a:rect l="l" t="t" r="r" b="b"/>
                  <a:pathLst>
                    <a:path w="2477" h="101013" extrusionOk="0">
                      <a:moveTo>
                        <a:pt x="0" y="0"/>
                      </a:moveTo>
                      <a:lnTo>
                        <a:pt x="0" y="101013"/>
                      </a:lnTo>
                      <a:lnTo>
                        <a:pt x="2477" y="101013"/>
                      </a:lnTo>
                      <a:lnTo>
                        <a:pt x="2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8" name="Google Shape;2898;p89"/>
                <p:cNvGrpSpPr/>
                <p:nvPr/>
              </p:nvGrpSpPr>
              <p:grpSpPr>
                <a:xfrm>
                  <a:off x="2366900" y="589175"/>
                  <a:ext cx="639675" cy="2198225"/>
                  <a:chOff x="2126450" y="2396250"/>
                  <a:chExt cx="639675" cy="2198225"/>
                </a:xfrm>
              </p:grpSpPr>
              <p:sp>
                <p:nvSpPr>
                  <p:cNvPr id="2899" name="Google Shape;2899;p89"/>
                  <p:cNvSpPr/>
                  <p:nvPr/>
                </p:nvSpPr>
                <p:spPr>
                  <a:xfrm>
                    <a:off x="2126450" y="2396250"/>
                    <a:ext cx="48825" cy="2198225"/>
                  </a:xfrm>
                  <a:custGeom>
                    <a:avLst/>
                    <a:gdLst/>
                    <a:ahLst/>
                    <a:cxnLst/>
                    <a:rect l="l" t="t" r="r" b="b"/>
                    <a:pathLst>
                      <a:path w="1953" h="87929" extrusionOk="0">
                        <a:moveTo>
                          <a:pt x="0" y="1"/>
                        </a:moveTo>
                        <a:lnTo>
                          <a:pt x="0" y="87928"/>
                        </a:lnTo>
                        <a:lnTo>
                          <a:pt x="1953" y="87928"/>
                        </a:lnTo>
                        <a:lnTo>
                          <a:pt x="1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9"/>
                  <p:cNvSpPr/>
                  <p:nvPr/>
                </p:nvSpPr>
                <p:spPr>
                  <a:xfrm>
                    <a:off x="2244625" y="2396250"/>
                    <a:ext cx="48825" cy="2198225"/>
                  </a:xfrm>
                  <a:custGeom>
                    <a:avLst/>
                    <a:gdLst/>
                    <a:ahLst/>
                    <a:cxnLst/>
                    <a:rect l="l" t="t" r="r" b="b"/>
                    <a:pathLst>
                      <a:path w="1953" h="87929" extrusionOk="0">
                        <a:moveTo>
                          <a:pt x="0" y="1"/>
                        </a:moveTo>
                        <a:lnTo>
                          <a:pt x="0" y="87928"/>
                        </a:lnTo>
                        <a:lnTo>
                          <a:pt x="1953" y="87928"/>
                        </a:lnTo>
                        <a:lnTo>
                          <a:pt x="1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9"/>
                  <p:cNvSpPr/>
                  <p:nvPr/>
                </p:nvSpPr>
                <p:spPr>
                  <a:xfrm>
                    <a:off x="2362775" y="2396250"/>
                    <a:ext cx="48850" cy="2198225"/>
                  </a:xfrm>
                  <a:custGeom>
                    <a:avLst/>
                    <a:gdLst/>
                    <a:ahLst/>
                    <a:cxnLst/>
                    <a:rect l="l" t="t" r="r" b="b"/>
                    <a:pathLst>
                      <a:path w="1954" h="87929" extrusionOk="0">
                        <a:moveTo>
                          <a:pt x="1" y="1"/>
                        </a:moveTo>
                        <a:lnTo>
                          <a:pt x="1" y="87928"/>
                        </a:lnTo>
                        <a:lnTo>
                          <a:pt x="1953" y="87928"/>
                        </a:lnTo>
                        <a:lnTo>
                          <a:pt x="1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9"/>
                  <p:cNvSpPr/>
                  <p:nvPr/>
                </p:nvSpPr>
                <p:spPr>
                  <a:xfrm>
                    <a:off x="2480950" y="2396250"/>
                    <a:ext cx="48850" cy="2198225"/>
                  </a:xfrm>
                  <a:custGeom>
                    <a:avLst/>
                    <a:gdLst/>
                    <a:ahLst/>
                    <a:cxnLst/>
                    <a:rect l="l" t="t" r="r" b="b"/>
                    <a:pathLst>
                      <a:path w="1954" h="87929" extrusionOk="0">
                        <a:moveTo>
                          <a:pt x="1" y="1"/>
                        </a:moveTo>
                        <a:lnTo>
                          <a:pt x="1" y="87928"/>
                        </a:lnTo>
                        <a:lnTo>
                          <a:pt x="1953" y="87928"/>
                        </a:lnTo>
                        <a:lnTo>
                          <a:pt x="1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9"/>
                  <p:cNvSpPr/>
                  <p:nvPr/>
                </p:nvSpPr>
                <p:spPr>
                  <a:xfrm>
                    <a:off x="2599125" y="2396250"/>
                    <a:ext cx="48825" cy="2198225"/>
                  </a:xfrm>
                  <a:custGeom>
                    <a:avLst/>
                    <a:gdLst/>
                    <a:ahLst/>
                    <a:cxnLst/>
                    <a:rect l="l" t="t" r="r" b="b"/>
                    <a:pathLst>
                      <a:path w="1953" h="87929" extrusionOk="0">
                        <a:moveTo>
                          <a:pt x="0" y="1"/>
                        </a:moveTo>
                        <a:lnTo>
                          <a:pt x="0" y="87928"/>
                        </a:lnTo>
                        <a:lnTo>
                          <a:pt x="1953" y="87928"/>
                        </a:lnTo>
                        <a:lnTo>
                          <a:pt x="1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9"/>
                  <p:cNvSpPr/>
                  <p:nvPr/>
                </p:nvSpPr>
                <p:spPr>
                  <a:xfrm>
                    <a:off x="2717300" y="2396250"/>
                    <a:ext cx="48825" cy="2198225"/>
                  </a:xfrm>
                  <a:custGeom>
                    <a:avLst/>
                    <a:gdLst/>
                    <a:ahLst/>
                    <a:cxnLst/>
                    <a:rect l="l" t="t" r="r" b="b"/>
                    <a:pathLst>
                      <a:path w="1953" h="87929" extrusionOk="0">
                        <a:moveTo>
                          <a:pt x="0" y="1"/>
                        </a:moveTo>
                        <a:lnTo>
                          <a:pt x="0" y="87928"/>
                        </a:lnTo>
                        <a:lnTo>
                          <a:pt x="1953" y="87928"/>
                        </a:lnTo>
                        <a:lnTo>
                          <a:pt x="1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05" name="Google Shape;2905;p89"/>
              <p:cNvGrpSpPr/>
              <p:nvPr/>
            </p:nvGrpSpPr>
            <p:grpSpPr>
              <a:xfrm>
                <a:off x="4568607" y="2864064"/>
                <a:ext cx="852004" cy="1905596"/>
                <a:chOff x="461029" y="2736249"/>
                <a:chExt cx="733917" cy="2078077"/>
              </a:xfrm>
            </p:grpSpPr>
            <p:sp>
              <p:nvSpPr>
                <p:cNvPr id="2906" name="Google Shape;2906;p89"/>
                <p:cNvSpPr/>
                <p:nvPr/>
              </p:nvSpPr>
              <p:spPr>
                <a:xfrm>
                  <a:off x="461029" y="2736249"/>
                  <a:ext cx="43715" cy="2078077"/>
                </a:xfrm>
                <a:custGeom>
                  <a:avLst/>
                  <a:gdLst/>
                  <a:ahLst/>
                  <a:cxnLst/>
                  <a:rect l="l" t="t" r="r" b="b"/>
                  <a:pathLst>
                    <a:path w="1334" h="63414" extrusionOk="0">
                      <a:moveTo>
                        <a:pt x="0" y="1"/>
                      </a:moveTo>
                      <a:lnTo>
                        <a:pt x="0" y="63413"/>
                      </a:lnTo>
                      <a:lnTo>
                        <a:pt x="1334" y="63413"/>
                      </a:lnTo>
                      <a:lnTo>
                        <a:pt x="13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9"/>
                <p:cNvSpPr/>
                <p:nvPr/>
              </p:nvSpPr>
              <p:spPr>
                <a:xfrm>
                  <a:off x="1151231" y="2736249"/>
                  <a:ext cx="43715" cy="2078077"/>
                </a:xfrm>
                <a:custGeom>
                  <a:avLst/>
                  <a:gdLst/>
                  <a:ahLst/>
                  <a:cxnLst/>
                  <a:rect l="l" t="t" r="r" b="b"/>
                  <a:pathLst>
                    <a:path w="1334" h="63414" extrusionOk="0">
                      <a:moveTo>
                        <a:pt x="0" y="1"/>
                      </a:moveTo>
                      <a:lnTo>
                        <a:pt x="0" y="63413"/>
                      </a:lnTo>
                      <a:lnTo>
                        <a:pt x="1334" y="63413"/>
                      </a:lnTo>
                      <a:lnTo>
                        <a:pt x="13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9"/>
                <p:cNvSpPr/>
                <p:nvPr/>
              </p:nvSpPr>
              <p:spPr>
                <a:xfrm>
                  <a:off x="504712" y="2736249"/>
                  <a:ext cx="646552" cy="2078077"/>
                </a:xfrm>
                <a:custGeom>
                  <a:avLst/>
                  <a:gdLst/>
                  <a:ahLst/>
                  <a:cxnLst/>
                  <a:rect l="l" t="t" r="r" b="b"/>
                  <a:pathLst>
                    <a:path w="19730" h="63414" extrusionOk="0">
                      <a:moveTo>
                        <a:pt x="1" y="1"/>
                      </a:moveTo>
                      <a:lnTo>
                        <a:pt x="1" y="63413"/>
                      </a:lnTo>
                      <a:lnTo>
                        <a:pt x="19729" y="63413"/>
                      </a:lnTo>
                      <a:lnTo>
                        <a:pt x="197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9" name="Google Shape;2909;p89"/>
                <p:cNvGrpSpPr/>
                <p:nvPr/>
              </p:nvGrpSpPr>
              <p:grpSpPr>
                <a:xfrm>
                  <a:off x="578444" y="2830266"/>
                  <a:ext cx="499054" cy="1886110"/>
                  <a:chOff x="1248050" y="3252900"/>
                  <a:chExt cx="380725" cy="1438900"/>
                </a:xfrm>
              </p:grpSpPr>
              <p:sp>
                <p:nvSpPr>
                  <p:cNvPr id="2910" name="Google Shape;2910;p89"/>
                  <p:cNvSpPr/>
                  <p:nvPr/>
                </p:nvSpPr>
                <p:spPr>
                  <a:xfrm>
                    <a:off x="1248050" y="3252900"/>
                    <a:ext cx="380725" cy="47075"/>
                  </a:xfrm>
                  <a:custGeom>
                    <a:avLst/>
                    <a:gdLst/>
                    <a:ahLst/>
                    <a:cxnLst/>
                    <a:rect l="l" t="t" r="r" b="b"/>
                    <a:pathLst>
                      <a:path w="15229" h="1883" extrusionOk="0">
                        <a:moveTo>
                          <a:pt x="1" y="1"/>
                        </a:moveTo>
                        <a:lnTo>
                          <a:pt x="1" y="1882"/>
                        </a:lnTo>
                        <a:lnTo>
                          <a:pt x="15229" y="1882"/>
                        </a:lnTo>
                        <a:lnTo>
                          <a:pt x="15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9"/>
                  <p:cNvSpPr/>
                  <p:nvPr/>
                </p:nvSpPr>
                <p:spPr>
                  <a:xfrm>
                    <a:off x="1248050" y="3345775"/>
                    <a:ext cx="380725" cy="47050"/>
                  </a:xfrm>
                  <a:custGeom>
                    <a:avLst/>
                    <a:gdLst/>
                    <a:ahLst/>
                    <a:cxnLst/>
                    <a:rect l="l" t="t" r="r" b="b"/>
                    <a:pathLst>
                      <a:path w="15229" h="1882" extrusionOk="0">
                        <a:moveTo>
                          <a:pt x="1" y="1"/>
                        </a:moveTo>
                        <a:lnTo>
                          <a:pt x="1" y="1882"/>
                        </a:lnTo>
                        <a:lnTo>
                          <a:pt x="15229" y="1882"/>
                        </a:lnTo>
                        <a:lnTo>
                          <a:pt x="15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9"/>
                  <p:cNvSpPr/>
                  <p:nvPr/>
                </p:nvSpPr>
                <p:spPr>
                  <a:xfrm>
                    <a:off x="1248050" y="3438350"/>
                    <a:ext cx="380725" cy="47050"/>
                  </a:xfrm>
                  <a:custGeom>
                    <a:avLst/>
                    <a:gdLst/>
                    <a:ahLst/>
                    <a:cxnLst/>
                    <a:rect l="l" t="t" r="r" b="b"/>
                    <a:pathLst>
                      <a:path w="15229" h="1882" extrusionOk="0">
                        <a:moveTo>
                          <a:pt x="1" y="1"/>
                        </a:moveTo>
                        <a:lnTo>
                          <a:pt x="1" y="1882"/>
                        </a:lnTo>
                        <a:lnTo>
                          <a:pt x="15229" y="1882"/>
                        </a:lnTo>
                        <a:lnTo>
                          <a:pt x="15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9"/>
                  <p:cNvSpPr/>
                  <p:nvPr/>
                </p:nvSpPr>
                <p:spPr>
                  <a:xfrm>
                    <a:off x="1248050" y="3531225"/>
                    <a:ext cx="380725" cy="47050"/>
                  </a:xfrm>
                  <a:custGeom>
                    <a:avLst/>
                    <a:gdLst/>
                    <a:ahLst/>
                    <a:cxnLst/>
                    <a:rect l="l" t="t" r="r" b="b"/>
                    <a:pathLst>
                      <a:path w="15229" h="1882" extrusionOk="0">
                        <a:moveTo>
                          <a:pt x="1" y="0"/>
                        </a:moveTo>
                        <a:lnTo>
                          <a:pt x="1" y="1881"/>
                        </a:lnTo>
                        <a:lnTo>
                          <a:pt x="15229" y="1881"/>
                        </a:lnTo>
                        <a:lnTo>
                          <a:pt x="152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9"/>
                  <p:cNvSpPr/>
                  <p:nvPr/>
                </p:nvSpPr>
                <p:spPr>
                  <a:xfrm>
                    <a:off x="1248050" y="3624075"/>
                    <a:ext cx="380725" cy="47075"/>
                  </a:xfrm>
                  <a:custGeom>
                    <a:avLst/>
                    <a:gdLst/>
                    <a:ahLst/>
                    <a:cxnLst/>
                    <a:rect l="l" t="t" r="r" b="b"/>
                    <a:pathLst>
                      <a:path w="15229" h="1883" extrusionOk="0">
                        <a:moveTo>
                          <a:pt x="1" y="1"/>
                        </a:moveTo>
                        <a:lnTo>
                          <a:pt x="1" y="1882"/>
                        </a:lnTo>
                        <a:lnTo>
                          <a:pt x="15229" y="1882"/>
                        </a:lnTo>
                        <a:lnTo>
                          <a:pt x="15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9"/>
                  <p:cNvSpPr/>
                  <p:nvPr/>
                </p:nvSpPr>
                <p:spPr>
                  <a:xfrm>
                    <a:off x="1248050" y="3716950"/>
                    <a:ext cx="380725" cy="47050"/>
                  </a:xfrm>
                  <a:custGeom>
                    <a:avLst/>
                    <a:gdLst/>
                    <a:ahLst/>
                    <a:cxnLst/>
                    <a:rect l="l" t="t" r="r" b="b"/>
                    <a:pathLst>
                      <a:path w="15229" h="1882" extrusionOk="0">
                        <a:moveTo>
                          <a:pt x="1" y="1"/>
                        </a:moveTo>
                        <a:lnTo>
                          <a:pt x="1" y="1882"/>
                        </a:lnTo>
                        <a:lnTo>
                          <a:pt x="15229" y="1882"/>
                        </a:lnTo>
                        <a:lnTo>
                          <a:pt x="15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9"/>
                  <p:cNvSpPr/>
                  <p:nvPr/>
                </p:nvSpPr>
                <p:spPr>
                  <a:xfrm>
                    <a:off x="1248050" y="3809525"/>
                    <a:ext cx="380725" cy="47050"/>
                  </a:xfrm>
                  <a:custGeom>
                    <a:avLst/>
                    <a:gdLst/>
                    <a:ahLst/>
                    <a:cxnLst/>
                    <a:rect l="l" t="t" r="r" b="b"/>
                    <a:pathLst>
                      <a:path w="15229" h="1882" extrusionOk="0">
                        <a:moveTo>
                          <a:pt x="1" y="1"/>
                        </a:moveTo>
                        <a:lnTo>
                          <a:pt x="1" y="1882"/>
                        </a:lnTo>
                        <a:lnTo>
                          <a:pt x="15229" y="1882"/>
                        </a:lnTo>
                        <a:lnTo>
                          <a:pt x="15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9"/>
                  <p:cNvSpPr/>
                  <p:nvPr/>
                </p:nvSpPr>
                <p:spPr>
                  <a:xfrm>
                    <a:off x="1248050" y="3902400"/>
                    <a:ext cx="380725" cy="47050"/>
                  </a:xfrm>
                  <a:custGeom>
                    <a:avLst/>
                    <a:gdLst/>
                    <a:ahLst/>
                    <a:cxnLst/>
                    <a:rect l="l" t="t" r="r" b="b"/>
                    <a:pathLst>
                      <a:path w="15229" h="1882" extrusionOk="0">
                        <a:moveTo>
                          <a:pt x="1" y="0"/>
                        </a:moveTo>
                        <a:lnTo>
                          <a:pt x="1" y="1881"/>
                        </a:lnTo>
                        <a:lnTo>
                          <a:pt x="15229" y="1881"/>
                        </a:lnTo>
                        <a:lnTo>
                          <a:pt x="152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9"/>
                  <p:cNvSpPr/>
                  <p:nvPr/>
                </p:nvSpPr>
                <p:spPr>
                  <a:xfrm>
                    <a:off x="1248050" y="3995275"/>
                    <a:ext cx="380725" cy="47050"/>
                  </a:xfrm>
                  <a:custGeom>
                    <a:avLst/>
                    <a:gdLst/>
                    <a:ahLst/>
                    <a:cxnLst/>
                    <a:rect l="l" t="t" r="r" b="b"/>
                    <a:pathLst>
                      <a:path w="15229" h="1882" extrusionOk="0">
                        <a:moveTo>
                          <a:pt x="1" y="0"/>
                        </a:moveTo>
                        <a:lnTo>
                          <a:pt x="1" y="1881"/>
                        </a:lnTo>
                        <a:lnTo>
                          <a:pt x="15229" y="1881"/>
                        </a:lnTo>
                        <a:lnTo>
                          <a:pt x="152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9"/>
                  <p:cNvSpPr/>
                  <p:nvPr/>
                </p:nvSpPr>
                <p:spPr>
                  <a:xfrm>
                    <a:off x="1248050" y="4087825"/>
                    <a:ext cx="380725" cy="47075"/>
                  </a:xfrm>
                  <a:custGeom>
                    <a:avLst/>
                    <a:gdLst/>
                    <a:ahLst/>
                    <a:cxnLst/>
                    <a:rect l="l" t="t" r="r" b="b"/>
                    <a:pathLst>
                      <a:path w="15229" h="1883" extrusionOk="0">
                        <a:moveTo>
                          <a:pt x="1" y="1"/>
                        </a:moveTo>
                        <a:lnTo>
                          <a:pt x="1" y="1882"/>
                        </a:lnTo>
                        <a:lnTo>
                          <a:pt x="15229" y="1882"/>
                        </a:lnTo>
                        <a:lnTo>
                          <a:pt x="15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9"/>
                  <p:cNvSpPr/>
                  <p:nvPr/>
                </p:nvSpPr>
                <p:spPr>
                  <a:xfrm>
                    <a:off x="1248050" y="4180700"/>
                    <a:ext cx="380725" cy="47050"/>
                  </a:xfrm>
                  <a:custGeom>
                    <a:avLst/>
                    <a:gdLst/>
                    <a:ahLst/>
                    <a:cxnLst/>
                    <a:rect l="l" t="t" r="r" b="b"/>
                    <a:pathLst>
                      <a:path w="15229" h="1882" extrusionOk="0">
                        <a:moveTo>
                          <a:pt x="1" y="1"/>
                        </a:moveTo>
                        <a:lnTo>
                          <a:pt x="1" y="1882"/>
                        </a:lnTo>
                        <a:lnTo>
                          <a:pt x="15229" y="1882"/>
                        </a:lnTo>
                        <a:lnTo>
                          <a:pt x="15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9"/>
                  <p:cNvSpPr/>
                  <p:nvPr/>
                </p:nvSpPr>
                <p:spPr>
                  <a:xfrm>
                    <a:off x="1248050" y="4273575"/>
                    <a:ext cx="380725" cy="47050"/>
                  </a:xfrm>
                  <a:custGeom>
                    <a:avLst/>
                    <a:gdLst/>
                    <a:ahLst/>
                    <a:cxnLst/>
                    <a:rect l="l" t="t" r="r" b="b"/>
                    <a:pathLst>
                      <a:path w="15229" h="1882" extrusionOk="0">
                        <a:moveTo>
                          <a:pt x="1" y="0"/>
                        </a:moveTo>
                        <a:lnTo>
                          <a:pt x="1" y="1882"/>
                        </a:lnTo>
                        <a:lnTo>
                          <a:pt x="15229" y="1882"/>
                        </a:lnTo>
                        <a:lnTo>
                          <a:pt x="152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9"/>
                  <p:cNvSpPr/>
                  <p:nvPr/>
                </p:nvSpPr>
                <p:spPr>
                  <a:xfrm>
                    <a:off x="1248050" y="4366450"/>
                    <a:ext cx="380725" cy="47050"/>
                  </a:xfrm>
                  <a:custGeom>
                    <a:avLst/>
                    <a:gdLst/>
                    <a:ahLst/>
                    <a:cxnLst/>
                    <a:rect l="l" t="t" r="r" b="b"/>
                    <a:pathLst>
                      <a:path w="15229" h="1882" extrusionOk="0">
                        <a:moveTo>
                          <a:pt x="1" y="0"/>
                        </a:moveTo>
                        <a:lnTo>
                          <a:pt x="1" y="1881"/>
                        </a:lnTo>
                        <a:lnTo>
                          <a:pt x="15229" y="1881"/>
                        </a:lnTo>
                        <a:lnTo>
                          <a:pt x="152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9"/>
                  <p:cNvSpPr/>
                  <p:nvPr/>
                </p:nvSpPr>
                <p:spPr>
                  <a:xfrm>
                    <a:off x="1248050" y="4459000"/>
                    <a:ext cx="380725" cy="47075"/>
                  </a:xfrm>
                  <a:custGeom>
                    <a:avLst/>
                    <a:gdLst/>
                    <a:ahLst/>
                    <a:cxnLst/>
                    <a:rect l="l" t="t" r="r" b="b"/>
                    <a:pathLst>
                      <a:path w="15229" h="1883" extrusionOk="0">
                        <a:moveTo>
                          <a:pt x="1" y="1"/>
                        </a:moveTo>
                        <a:lnTo>
                          <a:pt x="1" y="1882"/>
                        </a:lnTo>
                        <a:lnTo>
                          <a:pt x="15229" y="1882"/>
                        </a:lnTo>
                        <a:lnTo>
                          <a:pt x="15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9"/>
                  <p:cNvSpPr/>
                  <p:nvPr/>
                </p:nvSpPr>
                <p:spPr>
                  <a:xfrm>
                    <a:off x="1248050" y="4551875"/>
                    <a:ext cx="380725" cy="47050"/>
                  </a:xfrm>
                  <a:custGeom>
                    <a:avLst/>
                    <a:gdLst/>
                    <a:ahLst/>
                    <a:cxnLst/>
                    <a:rect l="l" t="t" r="r" b="b"/>
                    <a:pathLst>
                      <a:path w="15229" h="1882" extrusionOk="0">
                        <a:moveTo>
                          <a:pt x="1" y="1"/>
                        </a:moveTo>
                        <a:lnTo>
                          <a:pt x="1" y="1882"/>
                        </a:lnTo>
                        <a:lnTo>
                          <a:pt x="15229" y="1882"/>
                        </a:lnTo>
                        <a:lnTo>
                          <a:pt x="15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9"/>
                  <p:cNvSpPr/>
                  <p:nvPr/>
                </p:nvSpPr>
                <p:spPr>
                  <a:xfrm>
                    <a:off x="1248050" y="4644750"/>
                    <a:ext cx="380725" cy="47050"/>
                  </a:xfrm>
                  <a:custGeom>
                    <a:avLst/>
                    <a:gdLst/>
                    <a:ahLst/>
                    <a:cxnLst/>
                    <a:rect l="l" t="t" r="r" b="b"/>
                    <a:pathLst>
                      <a:path w="15229" h="1882" extrusionOk="0">
                        <a:moveTo>
                          <a:pt x="1" y="0"/>
                        </a:moveTo>
                        <a:lnTo>
                          <a:pt x="1" y="1882"/>
                        </a:lnTo>
                        <a:lnTo>
                          <a:pt x="15229" y="1882"/>
                        </a:lnTo>
                        <a:lnTo>
                          <a:pt x="152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926" name="Google Shape;2926;p89"/>
            <p:cNvGrpSpPr/>
            <p:nvPr/>
          </p:nvGrpSpPr>
          <p:grpSpPr>
            <a:xfrm>
              <a:off x="-350" y="4737555"/>
              <a:ext cx="9144000" cy="462078"/>
              <a:chOff x="-350" y="4536900"/>
              <a:chExt cx="9144000" cy="607118"/>
            </a:xfrm>
          </p:grpSpPr>
          <p:sp>
            <p:nvSpPr>
              <p:cNvPr id="2927" name="Google Shape;2927;p89"/>
              <p:cNvSpPr/>
              <p:nvPr/>
            </p:nvSpPr>
            <p:spPr>
              <a:xfrm>
                <a:off x="-350" y="4536900"/>
                <a:ext cx="4246221" cy="607093"/>
              </a:xfrm>
              <a:custGeom>
                <a:avLst/>
                <a:gdLst/>
                <a:ahLst/>
                <a:cxnLst/>
                <a:rect l="l" t="t" r="r" b="b"/>
                <a:pathLst>
                  <a:path w="195251" h="32374" extrusionOk="0">
                    <a:moveTo>
                      <a:pt x="0" y="4442"/>
                    </a:moveTo>
                    <a:cubicBezTo>
                      <a:pt x="0" y="4442"/>
                      <a:pt x="43517" y="1"/>
                      <a:pt x="100596" y="12883"/>
                    </a:cubicBezTo>
                    <a:cubicBezTo>
                      <a:pt x="140863" y="21980"/>
                      <a:pt x="178522" y="7847"/>
                      <a:pt x="195251" y="7847"/>
                    </a:cubicBezTo>
                    <a:lnTo>
                      <a:pt x="195251" y="32374"/>
                    </a:lnTo>
                    <a:lnTo>
                      <a:pt x="0" y="323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9"/>
              <p:cNvSpPr/>
              <p:nvPr/>
            </p:nvSpPr>
            <p:spPr>
              <a:xfrm flipH="1">
                <a:off x="4240409" y="4536925"/>
                <a:ext cx="4903241" cy="607093"/>
              </a:xfrm>
              <a:custGeom>
                <a:avLst/>
                <a:gdLst/>
                <a:ahLst/>
                <a:cxnLst/>
                <a:rect l="l" t="t" r="r" b="b"/>
                <a:pathLst>
                  <a:path w="195251" h="32374" extrusionOk="0">
                    <a:moveTo>
                      <a:pt x="0" y="4442"/>
                    </a:moveTo>
                    <a:cubicBezTo>
                      <a:pt x="0" y="4442"/>
                      <a:pt x="43517" y="1"/>
                      <a:pt x="100596" y="12883"/>
                    </a:cubicBezTo>
                    <a:cubicBezTo>
                      <a:pt x="140863" y="21980"/>
                      <a:pt x="178522" y="7847"/>
                      <a:pt x="195251" y="7847"/>
                    </a:cubicBezTo>
                    <a:lnTo>
                      <a:pt x="195251" y="32374"/>
                    </a:lnTo>
                    <a:lnTo>
                      <a:pt x="0" y="323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9" name="Google Shape;2929;p89"/>
            <p:cNvSpPr/>
            <p:nvPr/>
          </p:nvSpPr>
          <p:spPr>
            <a:xfrm flipH="1">
              <a:off x="7363794" y="1641099"/>
              <a:ext cx="2836285" cy="2836285"/>
            </a:xfrm>
            <a:custGeom>
              <a:avLst/>
              <a:gdLst/>
              <a:ahLst/>
              <a:cxnLst/>
              <a:rect l="l" t="t" r="r" b="b"/>
              <a:pathLst>
                <a:path w="38755" h="38755" extrusionOk="0">
                  <a:moveTo>
                    <a:pt x="19384" y="0"/>
                  </a:moveTo>
                  <a:cubicBezTo>
                    <a:pt x="8680" y="0"/>
                    <a:pt x="0" y="8668"/>
                    <a:pt x="0" y="19371"/>
                  </a:cubicBezTo>
                  <a:cubicBezTo>
                    <a:pt x="0" y="30075"/>
                    <a:pt x="8680" y="38755"/>
                    <a:pt x="19384" y="38755"/>
                  </a:cubicBezTo>
                  <a:cubicBezTo>
                    <a:pt x="30087" y="38755"/>
                    <a:pt x="38755" y="30075"/>
                    <a:pt x="38755" y="19371"/>
                  </a:cubicBezTo>
                  <a:cubicBezTo>
                    <a:pt x="38755" y="8668"/>
                    <a:pt x="30087" y="0"/>
                    <a:pt x="19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9"/>
            <p:cNvSpPr/>
            <p:nvPr/>
          </p:nvSpPr>
          <p:spPr>
            <a:xfrm flipH="1">
              <a:off x="9444231" y="3172607"/>
              <a:ext cx="882090" cy="1286419"/>
            </a:xfrm>
            <a:custGeom>
              <a:avLst/>
              <a:gdLst/>
              <a:ahLst/>
              <a:cxnLst/>
              <a:rect l="l" t="t" r="r" b="b"/>
              <a:pathLst>
                <a:path w="38494" h="56151" extrusionOk="0">
                  <a:moveTo>
                    <a:pt x="37255" y="12598"/>
                  </a:moveTo>
                  <a:cubicBezTo>
                    <a:pt x="36029" y="12705"/>
                    <a:pt x="34279" y="11586"/>
                    <a:pt x="32755" y="10788"/>
                  </a:cubicBezTo>
                  <a:cubicBezTo>
                    <a:pt x="31219" y="9978"/>
                    <a:pt x="30385" y="9073"/>
                    <a:pt x="29159" y="7561"/>
                  </a:cubicBezTo>
                  <a:cubicBezTo>
                    <a:pt x="27933" y="6049"/>
                    <a:pt x="25063" y="6954"/>
                    <a:pt x="22706" y="6645"/>
                  </a:cubicBezTo>
                  <a:cubicBezTo>
                    <a:pt x="20348" y="6347"/>
                    <a:pt x="19932" y="4930"/>
                    <a:pt x="17372" y="4537"/>
                  </a:cubicBezTo>
                  <a:cubicBezTo>
                    <a:pt x="14800" y="4132"/>
                    <a:pt x="15110" y="2620"/>
                    <a:pt x="14491" y="1608"/>
                  </a:cubicBezTo>
                  <a:cubicBezTo>
                    <a:pt x="13883" y="596"/>
                    <a:pt x="11312" y="1"/>
                    <a:pt x="9264" y="299"/>
                  </a:cubicBezTo>
                  <a:cubicBezTo>
                    <a:pt x="7216" y="596"/>
                    <a:pt x="7883" y="2739"/>
                    <a:pt x="5251" y="3108"/>
                  </a:cubicBezTo>
                  <a:cubicBezTo>
                    <a:pt x="2620" y="3478"/>
                    <a:pt x="1" y="4037"/>
                    <a:pt x="1" y="4037"/>
                  </a:cubicBezTo>
                  <a:lnTo>
                    <a:pt x="1" y="56151"/>
                  </a:lnTo>
                  <a:cubicBezTo>
                    <a:pt x="32076" y="49507"/>
                    <a:pt x="38494" y="12502"/>
                    <a:pt x="37255" y="1259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1" name="Google Shape;2931;p89"/>
            <p:cNvGrpSpPr/>
            <p:nvPr/>
          </p:nvGrpSpPr>
          <p:grpSpPr>
            <a:xfrm flipH="1">
              <a:off x="7113157" y="2658532"/>
              <a:ext cx="1911888" cy="801424"/>
              <a:chOff x="1855275" y="1547350"/>
              <a:chExt cx="154800" cy="64900"/>
            </a:xfrm>
          </p:grpSpPr>
          <p:sp>
            <p:nvSpPr>
              <p:cNvPr id="2932" name="Google Shape;2932;p89"/>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9"/>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9"/>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9"/>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9"/>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7" name="Google Shape;2937;p89"/>
            <p:cNvSpPr/>
            <p:nvPr/>
          </p:nvSpPr>
          <p:spPr>
            <a:xfrm flipH="1">
              <a:off x="5858675" y="2820168"/>
              <a:ext cx="4475827" cy="2499137"/>
            </a:xfrm>
            <a:custGeom>
              <a:avLst/>
              <a:gdLst/>
              <a:ahLst/>
              <a:cxnLst/>
              <a:rect l="l" t="t" r="r" b="b"/>
              <a:pathLst>
                <a:path w="195323" h="109085" extrusionOk="0">
                  <a:moveTo>
                    <a:pt x="101442" y="21479"/>
                  </a:moveTo>
                  <a:lnTo>
                    <a:pt x="104180" y="25122"/>
                  </a:lnTo>
                  <a:cubicBezTo>
                    <a:pt x="104180" y="25122"/>
                    <a:pt x="106180" y="23717"/>
                    <a:pt x="109467" y="23622"/>
                  </a:cubicBezTo>
                  <a:cubicBezTo>
                    <a:pt x="112741" y="23515"/>
                    <a:pt x="117849" y="28349"/>
                    <a:pt x="117849" y="28349"/>
                  </a:cubicBezTo>
                  <a:cubicBezTo>
                    <a:pt x="117849" y="28349"/>
                    <a:pt x="122956" y="25694"/>
                    <a:pt x="123504" y="23622"/>
                  </a:cubicBezTo>
                  <a:cubicBezTo>
                    <a:pt x="124052" y="21538"/>
                    <a:pt x="124957" y="21181"/>
                    <a:pt x="125873" y="18490"/>
                  </a:cubicBezTo>
                  <a:cubicBezTo>
                    <a:pt x="126778" y="15812"/>
                    <a:pt x="129695" y="15085"/>
                    <a:pt x="130981" y="13657"/>
                  </a:cubicBezTo>
                  <a:cubicBezTo>
                    <a:pt x="132255" y="12216"/>
                    <a:pt x="135720" y="12216"/>
                    <a:pt x="136268" y="13657"/>
                  </a:cubicBezTo>
                  <a:cubicBezTo>
                    <a:pt x="136803" y="15085"/>
                    <a:pt x="140280" y="17955"/>
                    <a:pt x="141006" y="20467"/>
                  </a:cubicBezTo>
                  <a:cubicBezTo>
                    <a:pt x="141721" y="22979"/>
                    <a:pt x="141554" y="25122"/>
                    <a:pt x="144650" y="27634"/>
                  </a:cubicBezTo>
                  <a:cubicBezTo>
                    <a:pt x="147745" y="30147"/>
                    <a:pt x="149745" y="35338"/>
                    <a:pt x="151210" y="37302"/>
                  </a:cubicBezTo>
                  <a:cubicBezTo>
                    <a:pt x="152662" y="39279"/>
                    <a:pt x="153758" y="42684"/>
                    <a:pt x="154484" y="46446"/>
                  </a:cubicBezTo>
                  <a:cubicBezTo>
                    <a:pt x="155210" y="50209"/>
                    <a:pt x="195323" y="68473"/>
                    <a:pt x="195323" y="68473"/>
                  </a:cubicBezTo>
                  <a:lnTo>
                    <a:pt x="195323" y="109085"/>
                  </a:lnTo>
                  <a:lnTo>
                    <a:pt x="0" y="109085"/>
                  </a:lnTo>
                  <a:lnTo>
                    <a:pt x="0" y="65044"/>
                  </a:lnTo>
                  <a:cubicBezTo>
                    <a:pt x="0" y="65044"/>
                    <a:pt x="9156" y="63020"/>
                    <a:pt x="11823" y="59091"/>
                  </a:cubicBezTo>
                  <a:cubicBezTo>
                    <a:pt x="14490" y="55150"/>
                    <a:pt x="14288" y="53542"/>
                    <a:pt x="15931" y="53638"/>
                  </a:cubicBezTo>
                  <a:cubicBezTo>
                    <a:pt x="17562" y="53745"/>
                    <a:pt x="18181" y="52328"/>
                    <a:pt x="19312" y="50221"/>
                  </a:cubicBezTo>
                  <a:cubicBezTo>
                    <a:pt x="20444" y="48101"/>
                    <a:pt x="21158" y="45077"/>
                    <a:pt x="22182" y="45375"/>
                  </a:cubicBezTo>
                  <a:cubicBezTo>
                    <a:pt x="23206" y="45684"/>
                    <a:pt x="23313" y="46387"/>
                    <a:pt x="25051" y="44267"/>
                  </a:cubicBezTo>
                  <a:cubicBezTo>
                    <a:pt x="26790" y="42148"/>
                    <a:pt x="30278" y="41041"/>
                    <a:pt x="31207" y="38922"/>
                  </a:cubicBezTo>
                  <a:cubicBezTo>
                    <a:pt x="32124" y="36814"/>
                    <a:pt x="34481" y="29956"/>
                    <a:pt x="35814" y="28849"/>
                  </a:cubicBezTo>
                  <a:cubicBezTo>
                    <a:pt x="37160" y="27730"/>
                    <a:pt x="38481" y="26527"/>
                    <a:pt x="38993" y="25110"/>
                  </a:cubicBezTo>
                  <a:cubicBezTo>
                    <a:pt x="39505" y="23705"/>
                    <a:pt x="41053" y="24539"/>
                    <a:pt x="41768" y="23622"/>
                  </a:cubicBezTo>
                  <a:cubicBezTo>
                    <a:pt x="42482" y="22693"/>
                    <a:pt x="43613" y="14323"/>
                    <a:pt x="44327" y="12609"/>
                  </a:cubicBezTo>
                  <a:cubicBezTo>
                    <a:pt x="45054" y="10882"/>
                    <a:pt x="46078" y="10692"/>
                    <a:pt x="46685" y="10894"/>
                  </a:cubicBezTo>
                  <a:cubicBezTo>
                    <a:pt x="47304" y="11097"/>
                    <a:pt x="48328" y="9275"/>
                    <a:pt x="49661" y="8573"/>
                  </a:cubicBezTo>
                  <a:cubicBezTo>
                    <a:pt x="51007" y="7870"/>
                    <a:pt x="52233" y="7465"/>
                    <a:pt x="53352" y="7763"/>
                  </a:cubicBezTo>
                  <a:cubicBezTo>
                    <a:pt x="54483" y="8073"/>
                    <a:pt x="53972" y="11894"/>
                    <a:pt x="54281" y="12406"/>
                  </a:cubicBezTo>
                  <a:cubicBezTo>
                    <a:pt x="54591" y="12906"/>
                    <a:pt x="56127" y="11394"/>
                    <a:pt x="56436" y="10085"/>
                  </a:cubicBezTo>
                  <a:cubicBezTo>
                    <a:pt x="56746" y="8775"/>
                    <a:pt x="62996" y="5953"/>
                    <a:pt x="63913" y="4941"/>
                  </a:cubicBezTo>
                  <a:cubicBezTo>
                    <a:pt x="64842" y="3941"/>
                    <a:pt x="63711" y="2417"/>
                    <a:pt x="65044" y="1215"/>
                  </a:cubicBezTo>
                  <a:cubicBezTo>
                    <a:pt x="66378" y="0"/>
                    <a:pt x="68426" y="203"/>
                    <a:pt x="70378" y="1215"/>
                  </a:cubicBezTo>
                  <a:cubicBezTo>
                    <a:pt x="72331" y="2215"/>
                    <a:pt x="72331" y="3227"/>
                    <a:pt x="73450" y="3334"/>
                  </a:cubicBezTo>
                  <a:cubicBezTo>
                    <a:pt x="74581" y="3429"/>
                    <a:pt x="74581" y="4536"/>
                    <a:pt x="76224" y="4739"/>
                  </a:cubicBezTo>
                  <a:cubicBezTo>
                    <a:pt x="77867" y="4941"/>
                    <a:pt x="79094" y="4941"/>
                    <a:pt x="79403" y="6453"/>
                  </a:cubicBezTo>
                  <a:cubicBezTo>
                    <a:pt x="79713" y="7965"/>
                    <a:pt x="80630" y="5953"/>
                    <a:pt x="82166" y="6953"/>
                  </a:cubicBezTo>
                  <a:cubicBezTo>
                    <a:pt x="83701" y="7965"/>
                    <a:pt x="85856" y="8168"/>
                    <a:pt x="86368" y="9585"/>
                  </a:cubicBezTo>
                  <a:cubicBezTo>
                    <a:pt x="86892" y="10990"/>
                    <a:pt x="86880" y="12609"/>
                    <a:pt x="88321" y="12502"/>
                  </a:cubicBezTo>
                  <a:cubicBezTo>
                    <a:pt x="89762" y="12406"/>
                    <a:pt x="90059" y="13109"/>
                    <a:pt x="90988" y="13811"/>
                  </a:cubicBezTo>
                  <a:cubicBezTo>
                    <a:pt x="91905" y="14526"/>
                    <a:pt x="93453" y="13740"/>
                    <a:pt x="93750" y="14585"/>
                  </a:cubicBezTo>
                  <a:cubicBezTo>
                    <a:pt x="94060" y="15431"/>
                    <a:pt x="96012" y="15621"/>
                    <a:pt x="96215" y="16335"/>
                  </a:cubicBezTo>
                  <a:cubicBezTo>
                    <a:pt x="96417" y="17050"/>
                    <a:pt x="97144" y="18550"/>
                    <a:pt x="98679" y="18348"/>
                  </a:cubicBezTo>
                  <a:cubicBezTo>
                    <a:pt x="100215" y="18157"/>
                    <a:pt x="100835" y="18252"/>
                    <a:pt x="101144" y="1986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9"/>
            <p:cNvSpPr/>
            <p:nvPr/>
          </p:nvSpPr>
          <p:spPr>
            <a:xfrm flipH="1">
              <a:off x="6238635" y="3329740"/>
              <a:ext cx="2390287" cy="1330613"/>
            </a:xfrm>
            <a:custGeom>
              <a:avLst/>
              <a:gdLst/>
              <a:ahLst/>
              <a:cxnLst/>
              <a:rect l="l" t="t" r="r" b="b"/>
              <a:pathLst>
                <a:path w="104311" h="58080" extrusionOk="0">
                  <a:moveTo>
                    <a:pt x="0" y="4906"/>
                  </a:moveTo>
                  <a:cubicBezTo>
                    <a:pt x="0" y="4906"/>
                    <a:pt x="1310" y="8133"/>
                    <a:pt x="5989" y="11538"/>
                  </a:cubicBezTo>
                  <a:cubicBezTo>
                    <a:pt x="10668" y="14943"/>
                    <a:pt x="12395" y="20789"/>
                    <a:pt x="15562" y="23480"/>
                  </a:cubicBezTo>
                  <a:cubicBezTo>
                    <a:pt x="18741" y="26171"/>
                    <a:pt x="21372" y="29933"/>
                    <a:pt x="19122" y="32267"/>
                  </a:cubicBezTo>
                  <a:cubicBezTo>
                    <a:pt x="16872" y="34589"/>
                    <a:pt x="15383" y="34410"/>
                    <a:pt x="15193" y="39256"/>
                  </a:cubicBezTo>
                  <a:cubicBezTo>
                    <a:pt x="15002" y="44102"/>
                    <a:pt x="15193" y="46971"/>
                    <a:pt x="11823" y="45530"/>
                  </a:cubicBezTo>
                  <a:cubicBezTo>
                    <a:pt x="8454" y="44102"/>
                    <a:pt x="4906" y="50186"/>
                    <a:pt x="5834" y="50186"/>
                  </a:cubicBezTo>
                  <a:cubicBezTo>
                    <a:pt x="6775" y="50186"/>
                    <a:pt x="9954" y="46780"/>
                    <a:pt x="12383" y="48400"/>
                  </a:cubicBezTo>
                  <a:cubicBezTo>
                    <a:pt x="14812" y="50019"/>
                    <a:pt x="18741" y="50186"/>
                    <a:pt x="19955" y="46792"/>
                  </a:cubicBezTo>
                  <a:cubicBezTo>
                    <a:pt x="21182" y="43387"/>
                    <a:pt x="25861" y="46614"/>
                    <a:pt x="27921" y="43030"/>
                  </a:cubicBezTo>
                  <a:cubicBezTo>
                    <a:pt x="29968" y="39446"/>
                    <a:pt x="38208" y="46078"/>
                    <a:pt x="36338" y="48578"/>
                  </a:cubicBezTo>
                  <a:cubicBezTo>
                    <a:pt x="34469" y="51079"/>
                    <a:pt x="29052" y="52876"/>
                    <a:pt x="31099" y="54305"/>
                  </a:cubicBezTo>
                  <a:cubicBezTo>
                    <a:pt x="33147" y="55746"/>
                    <a:pt x="35957" y="50007"/>
                    <a:pt x="38589" y="51448"/>
                  </a:cubicBezTo>
                  <a:cubicBezTo>
                    <a:pt x="41208" y="52876"/>
                    <a:pt x="50745" y="55496"/>
                    <a:pt x="56924" y="54543"/>
                  </a:cubicBezTo>
                  <a:cubicBezTo>
                    <a:pt x="63092" y="53591"/>
                    <a:pt x="68521" y="58080"/>
                    <a:pt x="69831" y="56103"/>
                  </a:cubicBezTo>
                  <a:cubicBezTo>
                    <a:pt x="71140" y="54127"/>
                    <a:pt x="60853" y="53591"/>
                    <a:pt x="62722" y="50721"/>
                  </a:cubicBezTo>
                  <a:cubicBezTo>
                    <a:pt x="64592" y="47864"/>
                    <a:pt x="70581" y="48578"/>
                    <a:pt x="73009" y="50721"/>
                  </a:cubicBezTo>
                  <a:cubicBezTo>
                    <a:pt x="75450" y="52876"/>
                    <a:pt x="83118" y="56639"/>
                    <a:pt x="86856" y="53591"/>
                  </a:cubicBezTo>
                  <a:cubicBezTo>
                    <a:pt x="90595" y="50543"/>
                    <a:pt x="101954" y="50721"/>
                    <a:pt x="103132" y="45530"/>
                  </a:cubicBezTo>
                  <a:cubicBezTo>
                    <a:pt x="104311" y="40327"/>
                    <a:pt x="94893" y="37458"/>
                    <a:pt x="94524" y="36386"/>
                  </a:cubicBezTo>
                  <a:cubicBezTo>
                    <a:pt x="94143" y="35315"/>
                    <a:pt x="96024" y="34767"/>
                    <a:pt x="87976" y="31005"/>
                  </a:cubicBezTo>
                  <a:cubicBezTo>
                    <a:pt x="80308" y="25814"/>
                    <a:pt x="82927" y="20611"/>
                    <a:pt x="77308" y="20789"/>
                  </a:cubicBezTo>
                  <a:cubicBezTo>
                    <a:pt x="71700" y="20980"/>
                    <a:pt x="67390" y="22051"/>
                    <a:pt x="62901" y="18467"/>
                  </a:cubicBezTo>
                  <a:cubicBezTo>
                    <a:pt x="58412" y="14872"/>
                    <a:pt x="53543" y="13788"/>
                    <a:pt x="50364" y="10562"/>
                  </a:cubicBezTo>
                  <a:cubicBezTo>
                    <a:pt x="47185" y="7347"/>
                    <a:pt x="43815" y="2692"/>
                    <a:pt x="41577" y="3406"/>
                  </a:cubicBezTo>
                  <a:cubicBezTo>
                    <a:pt x="39327" y="4120"/>
                    <a:pt x="38017" y="1430"/>
                    <a:pt x="35588" y="715"/>
                  </a:cubicBezTo>
                  <a:cubicBezTo>
                    <a:pt x="33159" y="1"/>
                    <a:pt x="29968" y="2870"/>
                    <a:pt x="29968" y="2870"/>
                  </a:cubicBezTo>
                  <a:cubicBezTo>
                    <a:pt x="29968" y="2870"/>
                    <a:pt x="34731" y="6514"/>
                    <a:pt x="36969" y="9562"/>
                  </a:cubicBezTo>
                  <a:cubicBezTo>
                    <a:pt x="39196" y="12598"/>
                    <a:pt x="40684" y="19896"/>
                    <a:pt x="40684" y="19896"/>
                  </a:cubicBezTo>
                  <a:cubicBezTo>
                    <a:pt x="40684" y="19896"/>
                    <a:pt x="37791" y="17586"/>
                    <a:pt x="33862" y="14717"/>
                  </a:cubicBezTo>
                  <a:cubicBezTo>
                    <a:pt x="29933" y="11848"/>
                    <a:pt x="21503" y="13872"/>
                    <a:pt x="15895" y="12252"/>
                  </a:cubicBezTo>
                  <a:cubicBezTo>
                    <a:pt x="10287" y="10645"/>
                    <a:pt x="9549" y="7776"/>
                    <a:pt x="0" y="490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9"/>
            <p:cNvSpPr/>
            <p:nvPr/>
          </p:nvSpPr>
          <p:spPr>
            <a:xfrm flipH="1">
              <a:off x="5932013" y="4392350"/>
              <a:ext cx="4402487" cy="763915"/>
            </a:xfrm>
            <a:custGeom>
              <a:avLst/>
              <a:gdLst/>
              <a:ahLst/>
              <a:cxnLst/>
              <a:rect l="l" t="t" r="r" b="b"/>
              <a:pathLst>
                <a:path w="194156" h="42328" extrusionOk="0">
                  <a:moveTo>
                    <a:pt x="194156" y="1"/>
                  </a:moveTo>
                  <a:cubicBezTo>
                    <a:pt x="194156" y="1"/>
                    <a:pt x="178939" y="2239"/>
                    <a:pt x="158056" y="3990"/>
                  </a:cubicBezTo>
                  <a:cubicBezTo>
                    <a:pt x="137172" y="5752"/>
                    <a:pt x="122182" y="16610"/>
                    <a:pt x="105942" y="18682"/>
                  </a:cubicBezTo>
                  <a:cubicBezTo>
                    <a:pt x="89702" y="20765"/>
                    <a:pt x="58460" y="19003"/>
                    <a:pt x="37374" y="25718"/>
                  </a:cubicBezTo>
                  <a:cubicBezTo>
                    <a:pt x="16288" y="32422"/>
                    <a:pt x="0" y="31148"/>
                    <a:pt x="0" y="31148"/>
                  </a:cubicBezTo>
                  <a:lnTo>
                    <a:pt x="0" y="42328"/>
                  </a:lnTo>
                  <a:lnTo>
                    <a:pt x="194156" y="4232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9"/>
            <p:cNvSpPr/>
            <p:nvPr/>
          </p:nvSpPr>
          <p:spPr>
            <a:xfrm>
              <a:off x="0" y="4392354"/>
              <a:ext cx="5937290" cy="757248"/>
            </a:xfrm>
            <a:custGeom>
              <a:avLst/>
              <a:gdLst/>
              <a:ahLst/>
              <a:cxnLst/>
              <a:rect l="l" t="t" r="r" b="b"/>
              <a:pathLst>
                <a:path w="194156" h="42328" extrusionOk="0">
                  <a:moveTo>
                    <a:pt x="194156" y="1"/>
                  </a:moveTo>
                  <a:cubicBezTo>
                    <a:pt x="194156" y="1"/>
                    <a:pt x="178939" y="2239"/>
                    <a:pt x="158056" y="3990"/>
                  </a:cubicBezTo>
                  <a:cubicBezTo>
                    <a:pt x="137172" y="5752"/>
                    <a:pt x="122182" y="16610"/>
                    <a:pt x="105942" y="18682"/>
                  </a:cubicBezTo>
                  <a:cubicBezTo>
                    <a:pt x="89702" y="20765"/>
                    <a:pt x="58460" y="19003"/>
                    <a:pt x="37374" y="25718"/>
                  </a:cubicBezTo>
                  <a:cubicBezTo>
                    <a:pt x="16288" y="32422"/>
                    <a:pt x="0" y="31148"/>
                    <a:pt x="0" y="31148"/>
                  </a:cubicBezTo>
                  <a:lnTo>
                    <a:pt x="0" y="42328"/>
                  </a:lnTo>
                  <a:lnTo>
                    <a:pt x="194156" y="4232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944"/>
        <p:cNvGrpSpPr/>
        <p:nvPr/>
      </p:nvGrpSpPr>
      <p:grpSpPr>
        <a:xfrm>
          <a:off x="0" y="0"/>
          <a:ext cx="0" cy="0"/>
          <a:chOff x="0" y="0"/>
          <a:chExt cx="0" cy="0"/>
        </a:xfrm>
      </p:grpSpPr>
      <p:grpSp>
        <p:nvGrpSpPr>
          <p:cNvPr id="2945" name="Google Shape;2945;p90"/>
          <p:cNvGrpSpPr/>
          <p:nvPr/>
        </p:nvGrpSpPr>
        <p:grpSpPr>
          <a:xfrm>
            <a:off x="-2706357" y="-738401"/>
            <a:ext cx="5769171" cy="5171257"/>
            <a:chOff x="-2706357" y="-738401"/>
            <a:chExt cx="5769171" cy="5171257"/>
          </a:xfrm>
        </p:grpSpPr>
        <p:sp>
          <p:nvSpPr>
            <p:cNvPr id="2946" name="Google Shape;2946;p90"/>
            <p:cNvSpPr/>
            <p:nvPr/>
          </p:nvSpPr>
          <p:spPr>
            <a:xfrm>
              <a:off x="-1238650" y="-738401"/>
              <a:ext cx="2555602" cy="2555602"/>
            </a:xfrm>
            <a:custGeom>
              <a:avLst/>
              <a:gdLst/>
              <a:ahLst/>
              <a:cxnLst/>
              <a:rect l="l" t="t" r="r" b="b"/>
              <a:pathLst>
                <a:path w="38755" h="38755" extrusionOk="0">
                  <a:moveTo>
                    <a:pt x="19384" y="0"/>
                  </a:moveTo>
                  <a:cubicBezTo>
                    <a:pt x="8680" y="0"/>
                    <a:pt x="0" y="8668"/>
                    <a:pt x="0" y="19371"/>
                  </a:cubicBezTo>
                  <a:cubicBezTo>
                    <a:pt x="0" y="30075"/>
                    <a:pt x="8680" y="38755"/>
                    <a:pt x="19384" y="38755"/>
                  </a:cubicBezTo>
                  <a:cubicBezTo>
                    <a:pt x="30087" y="38755"/>
                    <a:pt x="38755" y="30075"/>
                    <a:pt x="38755" y="19371"/>
                  </a:cubicBezTo>
                  <a:cubicBezTo>
                    <a:pt x="38755" y="8668"/>
                    <a:pt x="30087" y="0"/>
                    <a:pt x="193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7" name="Google Shape;2947;p90"/>
            <p:cNvGrpSpPr/>
            <p:nvPr/>
          </p:nvGrpSpPr>
          <p:grpSpPr>
            <a:xfrm>
              <a:off x="-1536002" y="182155"/>
              <a:ext cx="1701360" cy="714504"/>
              <a:chOff x="1855275" y="1547350"/>
              <a:chExt cx="154800" cy="64900"/>
            </a:xfrm>
          </p:grpSpPr>
          <p:sp>
            <p:nvSpPr>
              <p:cNvPr id="2948" name="Google Shape;2948;p90"/>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90"/>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90"/>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90"/>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90"/>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3" name="Google Shape;2953;p90"/>
            <p:cNvGrpSpPr/>
            <p:nvPr/>
          </p:nvGrpSpPr>
          <p:grpSpPr>
            <a:xfrm>
              <a:off x="-247169" y="-194279"/>
              <a:ext cx="1015116" cy="449160"/>
              <a:chOff x="1855275" y="1547350"/>
              <a:chExt cx="154800" cy="64900"/>
            </a:xfrm>
          </p:grpSpPr>
          <p:sp>
            <p:nvSpPr>
              <p:cNvPr id="2954" name="Google Shape;2954;p90"/>
              <p:cNvSpPr/>
              <p:nvPr/>
            </p:nvSpPr>
            <p:spPr>
              <a:xfrm>
                <a:off x="1888925" y="1547350"/>
                <a:ext cx="61625" cy="61625"/>
              </a:xfrm>
              <a:custGeom>
                <a:avLst/>
                <a:gdLst/>
                <a:ahLst/>
                <a:cxnLst/>
                <a:rect l="l" t="t" r="r" b="b"/>
                <a:pathLst>
                  <a:path w="2465" h="2465" extrusionOk="0">
                    <a:moveTo>
                      <a:pt x="1226" y="0"/>
                    </a:moveTo>
                    <a:cubicBezTo>
                      <a:pt x="548" y="0"/>
                      <a:pt x="0" y="548"/>
                      <a:pt x="0" y="1239"/>
                    </a:cubicBezTo>
                    <a:cubicBezTo>
                      <a:pt x="0" y="1917"/>
                      <a:pt x="548" y="2465"/>
                      <a:pt x="1226" y="2465"/>
                    </a:cubicBezTo>
                    <a:cubicBezTo>
                      <a:pt x="1917" y="2465"/>
                      <a:pt x="2465" y="1917"/>
                      <a:pt x="2465" y="1239"/>
                    </a:cubicBezTo>
                    <a:cubicBezTo>
                      <a:pt x="2465" y="548"/>
                      <a:pt x="1917" y="0"/>
                      <a:pt x="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90"/>
              <p:cNvSpPr/>
              <p:nvPr/>
            </p:nvSpPr>
            <p:spPr>
              <a:xfrm>
                <a:off x="1971950" y="1592950"/>
                <a:ext cx="38125" cy="19300"/>
              </a:xfrm>
              <a:custGeom>
                <a:avLst/>
                <a:gdLst/>
                <a:ahLst/>
                <a:cxnLst/>
                <a:rect l="l" t="t" r="r" b="b"/>
                <a:pathLst>
                  <a:path w="1525" h="772" extrusionOk="0">
                    <a:moveTo>
                      <a:pt x="763" y="1"/>
                    </a:moveTo>
                    <a:cubicBezTo>
                      <a:pt x="382" y="1"/>
                      <a:pt x="1" y="254"/>
                      <a:pt x="1" y="760"/>
                    </a:cubicBezTo>
                    <a:lnTo>
                      <a:pt x="1" y="772"/>
                    </a:lnTo>
                    <a:lnTo>
                      <a:pt x="1525" y="772"/>
                    </a:lnTo>
                    <a:lnTo>
                      <a:pt x="1525" y="760"/>
                    </a:lnTo>
                    <a:cubicBezTo>
                      <a:pt x="1525" y="254"/>
                      <a:pt x="1144"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90"/>
              <p:cNvSpPr/>
              <p:nvPr/>
            </p:nvSpPr>
            <p:spPr>
              <a:xfrm>
                <a:off x="1870150" y="1597350"/>
                <a:ext cx="130100" cy="14900"/>
              </a:xfrm>
              <a:custGeom>
                <a:avLst/>
                <a:gdLst/>
                <a:ahLst/>
                <a:cxnLst/>
                <a:rect l="l" t="t" r="r" b="b"/>
                <a:pathLst>
                  <a:path w="5204" h="596" extrusionOk="0">
                    <a:moveTo>
                      <a:pt x="1" y="1"/>
                    </a:moveTo>
                    <a:lnTo>
                      <a:pt x="1" y="596"/>
                    </a:lnTo>
                    <a:lnTo>
                      <a:pt x="5204" y="596"/>
                    </a:lnTo>
                    <a:lnTo>
                      <a:pt x="52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90"/>
              <p:cNvSpPr/>
              <p:nvPr/>
            </p:nvSpPr>
            <p:spPr>
              <a:xfrm>
                <a:off x="1939525" y="1582475"/>
                <a:ext cx="39600" cy="29775"/>
              </a:xfrm>
              <a:custGeom>
                <a:avLst/>
                <a:gdLst/>
                <a:ahLst/>
                <a:cxnLst/>
                <a:rect l="l" t="t" r="r" b="b"/>
                <a:pathLst>
                  <a:path w="1584" h="1191" extrusionOk="0">
                    <a:moveTo>
                      <a:pt x="798" y="0"/>
                    </a:moveTo>
                    <a:cubicBezTo>
                      <a:pt x="357" y="0"/>
                      <a:pt x="0" y="357"/>
                      <a:pt x="24" y="810"/>
                    </a:cubicBezTo>
                    <a:cubicBezTo>
                      <a:pt x="24" y="941"/>
                      <a:pt x="60" y="1072"/>
                      <a:pt x="131" y="1191"/>
                    </a:cubicBezTo>
                    <a:lnTo>
                      <a:pt x="1465" y="1191"/>
                    </a:lnTo>
                    <a:cubicBezTo>
                      <a:pt x="1536" y="1072"/>
                      <a:pt x="1572" y="941"/>
                      <a:pt x="1572" y="810"/>
                    </a:cubicBezTo>
                    <a:cubicBezTo>
                      <a:pt x="1584" y="357"/>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90"/>
              <p:cNvSpPr/>
              <p:nvPr/>
            </p:nvSpPr>
            <p:spPr>
              <a:xfrm>
                <a:off x="1855275" y="1578600"/>
                <a:ext cx="55100" cy="33650"/>
              </a:xfrm>
              <a:custGeom>
                <a:avLst/>
                <a:gdLst/>
                <a:ahLst/>
                <a:cxnLst/>
                <a:rect l="l" t="t" r="r" b="b"/>
                <a:pathLst>
                  <a:path w="2204" h="1346" extrusionOk="0">
                    <a:moveTo>
                      <a:pt x="1096" y="0"/>
                    </a:moveTo>
                    <a:cubicBezTo>
                      <a:pt x="405" y="0"/>
                      <a:pt x="1" y="774"/>
                      <a:pt x="382" y="1346"/>
                    </a:cubicBezTo>
                    <a:lnTo>
                      <a:pt x="1822" y="1346"/>
                    </a:lnTo>
                    <a:cubicBezTo>
                      <a:pt x="2203" y="774"/>
                      <a:pt x="1787"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9" name="Google Shape;2959;p90"/>
            <p:cNvSpPr/>
            <p:nvPr/>
          </p:nvSpPr>
          <p:spPr>
            <a:xfrm>
              <a:off x="-2706357" y="980295"/>
              <a:ext cx="5769171" cy="3452561"/>
            </a:xfrm>
            <a:custGeom>
              <a:avLst/>
              <a:gdLst/>
              <a:ahLst/>
              <a:cxnLst/>
              <a:rect l="l" t="t" r="r" b="b"/>
              <a:pathLst>
                <a:path w="135363" h="81008" extrusionOk="0">
                  <a:moveTo>
                    <a:pt x="50335" y="1"/>
                  </a:moveTo>
                  <a:cubicBezTo>
                    <a:pt x="48649" y="1"/>
                    <a:pt x="46955" y="172"/>
                    <a:pt x="45257" y="554"/>
                  </a:cubicBezTo>
                  <a:cubicBezTo>
                    <a:pt x="28814" y="4233"/>
                    <a:pt x="35648" y="20116"/>
                    <a:pt x="30790" y="31558"/>
                  </a:cubicBezTo>
                  <a:cubicBezTo>
                    <a:pt x="25754" y="43452"/>
                    <a:pt x="1" y="45786"/>
                    <a:pt x="6406" y="62824"/>
                  </a:cubicBezTo>
                  <a:cubicBezTo>
                    <a:pt x="10216" y="72980"/>
                    <a:pt x="23611" y="78052"/>
                    <a:pt x="33636" y="78052"/>
                  </a:cubicBezTo>
                  <a:cubicBezTo>
                    <a:pt x="45684" y="78052"/>
                    <a:pt x="53453" y="71741"/>
                    <a:pt x="65670" y="71741"/>
                  </a:cubicBezTo>
                  <a:cubicBezTo>
                    <a:pt x="67820" y="71741"/>
                    <a:pt x="70108" y="71937"/>
                    <a:pt x="72581" y="72397"/>
                  </a:cubicBezTo>
                  <a:cubicBezTo>
                    <a:pt x="80297" y="73825"/>
                    <a:pt x="86786" y="78159"/>
                    <a:pt x="94263" y="80159"/>
                  </a:cubicBezTo>
                  <a:cubicBezTo>
                    <a:pt x="96391" y="80738"/>
                    <a:pt x="98462" y="81007"/>
                    <a:pt x="100466" y="81007"/>
                  </a:cubicBezTo>
                  <a:cubicBezTo>
                    <a:pt x="104731" y="81007"/>
                    <a:pt x="108697" y="79788"/>
                    <a:pt x="112277" y="77730"/>
                  </a:cubicBezTo>
                  <a:cubicBezTo>
                    <a:pt x="121659" y="72349"/>
                    <a:pt x="128374" y="61193"/>
                    <a:pt x="130874" y="50906"/>
                  </a:cubicBezTo>
                  <a:cubicBezTo>
                    <a:pt x="135363" y="32499"/>
                    <a:pt x="130636" y="12437"/>
                    <a:pt x="118361" y="9365"/>
                  </a:cubicBezTo>
                  <a:cubicBezTo>
                    <a:pt x="117038" y="9034"/>
                    <a:pt x="115822" y="8892"/>
                    <a:pt x="114678" y="8892"/>
                  </a:cubicBezTo>
                  <a:cubicBezTo>
                    <a:pt x="107870" y="8892"/>
                    <a:pt x="103630" y="13916"/>
                    <a:pt x="94657" y="13916"/>
                  </a:cubicBezTo>
                  <a:cubicBezTo>
                    <a:pt x="91154" y="13916"/>
                    <a:pt x="86928" y="13150"/>
                    <a:pt x="81547" y="11020"/>
                  </a:cubicBezTo>
                  <a:cubicBezTo>
                    <a:pt x="71892" y="7204"/>
                    <a:pt x="61264" y="1"/>
                    <a:pt x="50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0" name="Google Shape;2960;p90"/>
          <p:cNvSpPr/>
          <p:nvPr/>
        </p:nvSpPr>
        <p:spPr>
          <a:xfrm>
            <a:off x="1845479" y="1539913"/>
            <a:ext cx="643654" cy="937586"/>
          </a:xfrm>
          <a:custGeom>
            <a:avLst/>
            <a:gdLst/>
            <a:ahLst/>
            <a:cxnLst/>
            <a:rect l="l" t="t" r="r" b="b"/>
            <a:pathLst>
              <a:path w="22266" h="32434" extrusionOk="0">
                <a:moveTo>
                  <a:pt x="9837" y="0"/>
                </a:moveTo>
                <a:cubicBezTo>
                  <a:pt x="4833" y="0"/>
                  <a:pt x="1062" y="2793"/>
                  <a:pt x="156" y="7427"/>
                </a:cubicBezTo>
                <a:lnTo>
                  <a:pt x="60" y="7927"/>
                </a:lnTo>
                <a:cubicBezTo>
                  <a:pt x="1" y="8237"/>
                  <a:pt x="275" y="8522"/>
                  <a:pt x="715" y="8618"/>
                </a:cubicBezTo>
                <a:lnTo>
                  <a:pt x="5525" y="9737"/>
                </a:lnTo>
                <a:cubicBezTo>
                  <a:pt x="5614" y="9754"/>
                  <a:pt x="5697" y="9762"/>
                  <a:pt x="5774" y="9762"/>
                </a:cubicBezTo>
                <a:cubicBezTo>
                  <a:pt x="6129" y="9762"/>
                  <a:pt x="6352" y="9576"/>
                  <a:pt x="6430" y="9165"/>
                </a:cubicBezTo>
                <a:lnTo>
                  <a:pt x="6537" y="8665"/>
                </a:lnTo>
                <a:cubicBezTo>
                  <a:pt x="6856" y="7002"/>
                  <a:pt x="8241" y="5972"/>
                  <a:pt x="10197" y="5972"/>
                </a:cubicBezTo>
                <a:cubicBezTo>
                  <a:pt x="10580" y="5972"/>
                  <a:pt x="10984" y="6012"/>
                  <a:pt x="11407" y="6093"/>
                </a:cubicBezTo>
                <a:cubicBezTo>
                  <a:pt x="13753" y="6558"/>
                  <a:pt x="15098" y="8129"/>
                  <a:pt x="14717" y="10082"/>
                </a:cubicBezTo>
                <a:cubicBezTo>
                  <a:pt x="13836" y="14559"/>
                  <a:pt x="5823" y="13273"/>
                  <a:pt x="4597" y="19559"/>
                </a:cubicBezTo>
                <a:lnTo>
                  <a:pt x="4359" y="20786"/>
                </a:lnTo>
                <a:cubicBezTo>
                  <a:pt x="4263" y="21286"/>
                  <a:pt x="4478" y="21607"/>
                  <a:pt x="4978" y="21702"/>
                </a:cubicBezTo>
                <a:lnTo>
                  <a:pt x="9776" y="22631"/>
                </a:lnTo>
                <a:cubicBezTo>
                  <a:pt x="9853" y="22646"/>
                  <a:pt x="9926" y="22653"/>
                  <a:pt x="9995" y="22653"/>
                </a:cubicBezTo>
                <a:cubicBezTo>
                  <a:pt x="10370" y="22653"/>
                  <a:pt x="10612" y="22435"/>
                  <a:pt x="10693" y="22012"/>
                </a:cubicBezTo>
                <a:lnTo>
                  <a:pt x="10847" y="21202"/>
                </a:lnTo>
                <a:cubicBezTo>
                  <a:pt x="11657" y="17083"/>
                  <a:pt x="19765" y="18619"/>
                  <a:pt x="21230" y="11106"/>
                </a:cubicBezTo>
                <a:cubicBezTo>
                  <a:pt x="22266" y="5820"/>
                  <a:pt x="18932" y="1498"/>
                  <a:pt x="12681" y="283"/>
                </a:cubicBezTo>
                <a:cubicBezTo>
                  <a:pt x="11699" y="93"/>
                  <a:pt x="10748" y="0"/>
                  <a:pt x="9837" y="0"/>
                </a:cubicBezTo>
                <a:close/>
                <a:moveTo>
                  <a:pt x="6318" y="25053"/>
                </a:moveTo>
                <a:cubicBezTo>
                  <a:pt x="4499" y="25053"/>
                  <a:pt x="2868" y="26253"/>
                  <a:pt x="2525" y="27989"/>
                </a:cubicBezTo>
                <a:cubicBezTo>
                  <a:pt x="2132" y="29977"/>
                  <a:pt x="3537" y="31942"/>
                  <a:pt x="5668" y="32359"/>
                </a:cubicBezTo>
                <a:cubicBezTo>
                  <a:pt x="5929" y="32409"/>
                  <a:pt x="6190" y="32434"/>
                  <a:pt x="6448" y="32434"/>
                </a:cubicBezTo>
                <a:cubicBezTo>
                  <a:pt x="8255" y="32434"/>
                  <a:pt x="9920" y="31241"/>
                  <a:pt x="10264" y="29501"/>
                </a:cubicBezTo>
                <a:cubicBezTo>
                  <a:pt x="10657" y="27513"/>
                  <a:pt x="9157" y="25524"/>
                  <a:pt x="7121" y="25131"/>
                </a:cubicBezTo>
                <a:cubicBezTo>
                  <a:pt x="6851" y="25078"/>
                  <a:pt x="6583" y="25053"/>
                  <a:pt x="6318" y="2505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90"/>
          <p:cNvSpPr/>
          <p:nvPr/>
        </p:nvSpPr>
        <p:spPr>
          <a:xfrm>
            <a:off x="1634557" y="3393204"/>
            <a:ext cx="550717" cy="802530"/>
          </a:xfrm>
          <a:custGeom>
            <a:avLst/>
            <a:gdLst/>
            <a:ahLst/>
            <a:cxnLst/>
            <a:rect l="l" t="t" r="r" b="b"/>
            <a:pathLst>
              <a:path w="19051" h="27762" extrusionOk="0">
                <a:moveTo>
                  <a:pt x="8418" y="0"/>
                </a:moveTo>
                <a:cubicBezTo>
                  <a:pt x="4139" y="0"/>
                  <a:pt x="908" y="2392"/>
                  <a:pt x="132" y="6362"/>
                </a:cubicBezTo>
                <a:lnTo>
                  <a:pt x="49" y="6779"/>
                </a:lnTo>
                <a:cubicBezTo>
                  <a:pt x="1" y="7052"/>
                  <a:pt x="227" y="7302"/>
                  <a:pt x="620" y="7374"/>
                </a:cubicBezTo>
                <a:lnTo>
                  <a:pt x="4728" y="8338"/>
                </a:lnTo>
                <a:cubicBezTo>
                  <a:pt x="4805" y="8353"/>
                  <a:pt x="4877" y="8361"/>
                  <a:pt x="4944" y="8361"/>
                </a:cubicBezTo>
                <a:cubicBezTo>
                  <a:pt x="5249" y="8361"/>
                  <a:pt x="5445" y="8202"/>
                  <a:pt x="5513" y="7850"/>
                </a:cubicBezTo>
                <a:lnTo>
                  <a:pt x="5597" y="7421"/>
                </a:lnTo>
                <a:cubicBezTo>
                  <a:pt x="5866" y="5998"/>
                  <a:pt x="7051" y="5115"/>
                  <a:pt x="8727" y="5115"/>
                </a:cubicBezTo>
                <a:cubicBezTo>
                  <a:pt x="9055" y="5115"/>
                  <a:pt x="9402" y="5149"/>
                  <a:pt x="9764" y="5219"/>
                </a:cubicBezTo>
                <a:cubicBezTo>
                  <a:pt x="11764" y="5612"/>
                  <a:pt x="12907" y="6957"/>
                  <a:pt x="12586" y="8624"/>
                </a:cubicBezTo>
                <a:cubicBezTo>
                  <a:pt x="11836" y="12458"/>
                  <a:pt x="4978" y="11362"/>
                  <a:pt x="3930" y="16744"/>
                </a:cubicBezTo>
                <a:lnTo>
                  <a:pt x="3728" y="17792"/>
                </a:lnTo>
                <a:cubicBezTo>
                  <a:pt x="3644" y="18209"/>
                  <a:pt x="3823" y="18494"/>
                  <a:pt x="4251" y="18578"/>
                </a:cubicBezTo>
                <a:lnTo>
                  <a:pt x="8359" y="19375"/>
                </a:lnTo>
                <a:cubicBezTo>
                  <a:pt x="8425" y="19388"/>
                  <a:pt x="8487" y="19394"/>
                  <a:pt x="8546" y="19394"/>
                </a:cubicBezTo>
                <a:cubicBezTo>
                  <a:pt x="8867" y="19394"/>
                  <a:pt x="9074" y="19202"/>
                  <a:pt x="9145" y="18840"/>
                </a:cubicBezTo>
                <a:lnTo>
                  <a:pt x="9288" y="18149"/>
                </a:lnTo>
                <a:cubicBezTo>
                  <a:pt x="9966" y="14625"/>
                  <a:pt x="16908" y="15946"/>
                  <a:pt x="18170" y="9517"/>
                </a:cubicBezTo>
                <a:cubicBezTo>
                  <a:pt x="19051" y="4981"/>
                  <a:pt x="16193" y="1290"/>
                  <a:pt x="10847" y="242"/>
                </a:cubicBezTo>
                <a:cubicBezTo>
                  <a:pt x="10009" y="79"/>
                  <a:pt x="9196" y="0"/>
                  <a:pt x="8418" y="0"/>
                </a:cubicBezTo>
                <a:close/>
                <a:moveTo>
                  <a:pt x="5404" y="21439"/>
                </a:moveTo>
                <a:cubicBezTo>
                  <a:pt x="3843" y="21439"/>
                  <a:pt x="2447" y="22462"/>
                  <a:pt x="2156" y="23947"/>
                </a:cubicBezTo>
                <a:cubicBezTo>
                  <a:pt x="1823" y="25662"/>
                  <a:pt x="3025" y="27341"/>
                  <a:pt x="4847" y="27698"/>
                </a:cubicBezTo>
                <a:cubicBezTo>
                  <a:pt x="5069" y="27741"/>
                  <a:pt x="5291" y="27761"/>
                  <a:pt x="5511" y="27761"/>
                </a:cubicBezTo>
                <a:cubicBezTo>
                  <a:pt x="7060" y="27761"/>
                  <a:pt x="8484" y="26736"/>
                  <a:pt x="8776" y="25245"/>
                </a:cubicBezTo>
                <a:cubicBezTo>
                  <a:pt x="9109" y="23543"/>
                  <a:pt x="7835" y="21840"/>
                  <a:pt x="6097" y="21507"/>
                </a:cubicBezTo>
                <a:cubicBezTo>
                  <a:pt x="5864" y="21461"/>
                  <a:pt x="5632" y="21439"/>
                  <a:pt x="5404" y="2143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90"/>
          <p:cNvSpPr/>
          <p:nvPr/>
        </p:nvSpPr>
        <p:spPr>
          <a:xfrm>
            <a:off x="2135133" y="2648199"/>
            <a:ext cx="431647" cy="628622"/>
          </a:xfrm>
          <a:custGeom>
            <a:avLst/>
            <a:gdLst/>
            <a:ahLst/>
            <a:cxnLst/>
            <a:rect l="l" t="t" r="r" b="b"/>
            <a:pathLst>
              <a:path w="14932" h="21746" extrusionOk="0">
                <a:moveTo>
                  <a:pt x="6588" y="0"/>
                </a:moveTo>
                <a:cubicBezTo>
                  <a:pt x="3239" y="0"/>
                  <a:pt x="712" y="1868"/>
                  <a:pt x="108" y="4978"/>
                </a:cubicBezTo>
                <a:lnTo>
                  <a:pt x="37" y="5311"/>
                </a:lnTo>
                <a:cubicBezTo>
                  <a:pt x="1" y="5526"/>
                  <a:pt x="191" y="5716"/>
                  <a:pt x="489" y="5776"/>
                </a:cubicBezTo>
                <a:lnTo>
                  <a:pt x="3704" y="6526"/>
                </a:lnTo>
                <a:cubicBezTo>
                  <a:pt x="3761" y="6536"/>
                  <a:pt x="3816" y="6541"/>
                  <a:pt x="3866" y="6541"/>
                </a:cubicBezTo>
                <a:cubicBezTo>
                  <a:pt x="4107" y="6541"/>
                  <a:pt x="4262" y="6420"/>
                  <a:pt x="4311" y="6145"/>
                </a:cubicBezTo>
                <a:lnTo>
                  <a:pt x="4382" y="5811"/>
                </a:lnTo>
                <a:cubicBezTo>
                  <a:pt x="4602" y="4695"/>
                  <a:pt x="5530" y="4005"/>
                  <a:pt x="6839" y="4005"/>
                </a:cubicBezTo>
                <a:cubicBezTo>
                  <a:pt x="7094" y="4005"/>
                  <a:pt x="7363" y="4031"/>
                  <a:pt x="7645" y="4085"/>
                </a:cubicBezTo>
                <a:cubicBezTo>
                  <a:pt x="9228" y="4395"/>
                  <a:pt x="10121" y="5454"/>
                  <a:pt x="9871" y="6752"/>
                </a:cubicBezTo>
                <a:cubicBezTo>
                  <a:pt x="9276" y="9752"/>
                  <a:pt x="3906" y="8895"/>
                  <a:pt x="3085" y="13110"/>
                </a:cubicBezTo>
                <a:lnTo>
                  <a:pt x="2918" y="13931"/>
                </a:lnTo>
                <a:cubicBezTo>
                  <a:pt x="2823" y="14217"/>
                  <a:pt x="3037" y="14527"/>
                  <a:pt x="3335" y="14551"/>
                </a:cubicBezTo>
                <a:lnTo>
                  <a:pt x="6549" y="15170"/>
                </a:lnTo>
                <a:cubicBezTo>
                  <a:pt x="6600" y="15186"/>
                  <a:pt x="6650" y="15194"/>
                  <a:pt x="6700" y="15194"/>
                </a:cubicBezTo>
                <a:cubicBezTo>
                  <a:pt x="6940" y="15194"/>
                  <a:pt x="7149" y="15012"/>
                  <a:pt x="7168" y="14765"/>
                </a:cubicBezTo>
                <a:lnTo>
                  <a:pt x="7276" y="14217"/>
                </a:lnTo>
                <a:cubicBezTo>
                  <a:pt x="7811" y="11455"/>
                  <a:pt x="13253" y="12479"/>
                  <a:pt x="14229" y="7443"/>
                </a:cubicBezTo>
                <a:cubicBezTo>
                  <a:pt x="14931" y="3895"/>
                  <a:pt x="12693" y="1001"/>
                  <a:pt x="8502" y="192"/>
                </a:cubicBezTo>
                <a:cubicBezTo>
                  <a:pt x="7841" y="63"/>
                  <a:pt x="7200" y="0"/>
                  <a:pt x="6588" y="0"/>
                </a:cubicBezTo>
                <a:close/>
                <a:moveTo>
                  <a:pt x="4227" y="16794"/>
                </a:moveTo>
                <a:cubicBezTo>
                  <a:pt x="3013" y="16794"/>
                  <a:pt x="1920" y="17595"/>
                  <a:pt x="1692" y="18765"/>
                </a:cubicBezTo>
                <a:cubicBezTo>
                  <a:pt x="1442" y="20099"/>
                  <a:pt x="2382" y="21421"/>
                  <a:pt x="3799" y="21694"/>
                </a:cubicBezTo>
                <a:cubicBezTo>
                  <a:pt x="3975" y="21729"/>
                  <a:pt x="4152" y="21745"/>
                  <a:pt x="4327" y="21745"/>
                </a:cubicBezTo>
                <a:cubicBezTo>
                  <a:pt x="5542" y="21745"/>
                  <a:pt x="6654" y="20943"/>
                  <a:pt x="6883" y="19777"/>
                </a:cubicBezTo>
                <a:cubicBezTo>
                  <a:pt x="7145" y="18444"/>
                  <a:pt x="6145" y="17110"/>
                  <a:pt x="4775" y="16849"/>
                </a:cubicBezTo>
                <a:cubicBezTo>
                  <a:pt x="4591" y="16811"/>
                  <a:pt x="4408" y="16794"/>
                  <a:pt x="4227" y="167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3" name="Google Shape;2963;p90"/>
          <p:cNvGrpSpPr/>
          <p:nvPr/>
        </p:nvGrpSpPr>
        <p:grpSpPr>
          <a:xfrm>
            <a:off x="651124" y="988050"/>
            <a:ext cx="1534154" cy="4194460"/>
            <a:chOff x="315301" y="988050"/>
            <a:chExt cx="1534154" cy="4194460"/>
          </a:xfrm>
        </p:grpSpPr>
        <p:sp>
          <p:nvSpPr>
            <p:cNvPr id="2964" name="Google Shape;2964;p90"/>
            <p:cNvSpPr/>
            <p:nvPr/>
          </p:nvSpPr>
          <p:spPr>
            <a:xfrm>
              <a:off x="443165" y="2638167"/>
              <a:ext cx="816216" cy="1559667"/>
            </a:xfrm>
            <a:custGeom>
              <a:avLst/>
              <a:gdLst/>
              <a:ahLst/>
              <a:cxnLst/>
              <a:rect l="l" t="t" r="r" b="b"/>
              <a:pathLst>
                <a:path w="22266" h="42547" extrusionOk="0">
                  <a:moveTo>
                    <a:pt x="10501" y="0"/>
                  </a:moveTo>
                  <a:cubicBezTo>
                    <a:pt x="7881" y="0"/>
                    <a:pt x="6645" y="2149"/>
                    <a:pt x="6645" y="2149"/>
                  </a:cubicBezTo>
                  <a:cubicBezTo>
                    <a:pt x="6645" y="2149"/>
                    <a:pt x="4656" y="2744"/>
                    <a:pt x="4049" y="3875"/>
                  </a:cubicBezTo>
                  <a:cubicBezTo>
                    <a:pt x="3549" y="4804"/>
                    <a:pt x="3775" y="6590"/>
                    <a:pt x="4347" y="8864"/>
                  </a:cubicBezTo>
                  <a:cubicBezTo>
                    <a:pt x="4442" y="10043"/>
                    <a:pt x="4454" y="11483"/>
                    <a:pt x="4168" y="12674"/>
                  </a:cubicBezTo>
                  <a:cubicBezTo>
                    <a:pt x="3573" y="15174"/>
                    <a:pt x="1311" y="17079"/>
                    <a:pt x="1311" y="19818"/>
                  </a:cubicBezTo>
                  <a:cubicBezTo>
                    <a:pt x="1311" y="22556"/>
                    <a:pt x="3811" y="23152"/>
                    <a:pt x="3096" y="25057"/>
                  </a:cubicBezTo>
                  <a:cubicBezTo>
                    <a:pt x="2382" y="26962"/>
                    <a:pt x="1" y="29462"/>
                    <a:pt x="1072" y="31129"/>
                  </a:cubicBezTo>
                  <a:cubicBezTo>
                    <a:pt x="2144" y="32796"/>
                    <a:pt x="4406" y="33510"/>
                    <a:pt x="3811" y="34939"/>
                  </a:cubicBezTo>
                  <a:cubicBezTo>
                    <a:pt x="3216" y="36356"/>
                    <a:pt x="1906" y="37677"/>
                    <a:pt x="3216" y="39213"/>
                  </a:cubicBezTo>
                  <a:cubicBezTo>
                    <a:pt x="4525" y="40761"/>
                    <a:pt x="8692" y="42547"/>
                    <a:pt x="12145" y="42547"/>
                  </a:cubicBezTo>
                  <a:cubicBezTo>
                    <a:pt x="15598" y="42547"/>
                    <a:pt x="18456" y="41237"/>
                    <a:pt x="20361" y="39570"/>
                  </a:cubicBezTo>
                  <a:cubicBezTo>
                    <a:pt x="22266" y="37903"/>
                    <a:pt x="20599" y="35879"/>
                    <a:pt x="20718" y="34212"/>
                  </a:cubicBezTo>
                  <a:cubicBezTo>
                    <a:pt x="20837" y="32546"/>
                    <a:pt x="22266" y="31367"/>
                    <a:pt x="22146" y="28986"/>
                  </a:cubicBezTo>
                  <a:cubicBezTo>
                    <a:pt x="22027" y="26604"/>
                    <a:pt x="19646" y="25414"/>
                    <a:pt x="19765" y="22556"/>
                  </a:cubicBezTo>
                  <a:cubicBezTo>
                    <a:pt x="19884" y="19699"/>
                    <a:pt x="21313" y="18151"/>
                    <a:pt x="19646" y="15651"/>
                  </a:cubicBezTo>
                  <a:cubicBezTo>
                    <a:pt x="18587" y="14067"/>
                    <a:pt x="17753" y="13281"/>
                    <a:pt x="17265" y="12412"/>
                  </a:cubicBezTo>
                  <a:cubicBezTo>
                    <a:pt x="17027" y="10614"/>
                    <a:pt x="16836" y="9257"/>
                    <a:pt x="16717" y="8662"/>
                  </a:cubicBezTo>
                  <a:cubicBezTo>
                    <a:pt x="16158" y="5685"/>
                    <a:pt x="15622" y="2256"/>
                    <a:pt x="15622" y="2256"/>
                  </a:cubicBezTo>
                  <a:cubicBezTo>
                    <a:pt x="13540" y="561"/>
                    <a:pt x="11840" y="0"/>
                    <a:pt x="10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90"/>
            <p:cNvSpPr/>
            <p:nvPr/>
          </p:nvSpPr>
          <p:spPr>
            <a:xfrm>
              <a:off x="657468" y="2580248"/>
              <a:ext cx="384134" cy="304734"/>
            </a:xfrm>
            <a:custGeom>
              <a:avLst/>
              <a:gdLst/>
              <a:ahLst/>
              <a:cxnLst/>
              <a:rect l="l" t="t" r="r" b="b"/>
              <a:pathLst>
                <a:path w="10479" h="8313" extrusionOk="0">
                  <a:moveTo>
                    <a:pt x="4491" y="0"/>
                  </a:moveTo>
                  <a:cubicBezTo>
                    <a:pt x="2301" y="0"/>
                    <a:pt x="475" y="1942"/>
                    <a:pt x="251" y="2538"/>
                  </a:cubicBezTo>
                  <a:cubicBezTo>
                    <a:pt x="1" y="3193"/>
                    <a:pt x="37" y="3693"/>
                    <a:pt x="584" y="3753"/>
                  </a:cubicBezTo>
                  <a:cubicBezTo>
                    <a:pt x="584" y="3753"/>
                    <a:pt x="2642" y="2973"/>
                    <a:pt x="4133" y="2973"/>
                  </a:cubicBezTo>
                  <a:cubicBezTo>
                    <a:pt x="4206" y="2973"/>
                    <a:pt x="4277" y="2975"/>
                    <a:pt x="4347" y="2979"/>
                  </a:cubicBezTo>
                  <a:cubicBezTo>
                    <a:pt x="5835" y="3074"/>
                    <a:pt x="6811" y="3598"/>
                    <a:pt x="7728" y="4515"/>
                  </a:cubicBezTo>
                  <a:cubicBezTo>
                    <a:pt x="8633" y="5443"/>
                    <a:pt x="9335" y="8313"/>
                    <a:pt x="9335" y="8313"/>
                  </a:cubicBezTo>
                  <a:cubicBezTo>
                    <a:pt x="9335" y="8313"/>
                    <a:pt x="10478" y="6991"/>
                    <a:pt x="10014" y="4741"/>
                  </a:cubicBezTo>
                  <a:cubicBezTo>
                    <a:pt x="9562" y="2491"/>
                    <a:pt x="7788" y="645"/>
                    <a:pt x="5275" y="86"/>
                  </a:cubicBezTo>
                  <a:cubicBezTo>
                    <a:pt x="5010" y="27"/>
                    <a:pt x="4748" y="0"/>
                    <a:pt x="44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90"/>
            <p:cNvSpPr/>
            <p:nvPr/>
          </p:nvSpPr>
          <p:spPr>
            <a:xfrm>
              <a:off x="649623" y="4500717"/>
              <a:ext cx="566102" cy="681793"/>
            </a:xfrm>
            <a:custGeom>
              <a:avLst/>
              <a:gdLst/>
              <a:ahLst/>
              <a:cxnLst/>
              <a:rect l="l" t="t" r="r" b="b"/>
              <a:pathLst>
                <a:path w="15443" h="18599" extrusionOk="0">
                  <a:moveTo>
                    <a:pt x="15264" y="1"/>
                  </a:moveTo>
                  <a:lnTo>
                    <a:pt x="1" y="513"/>
                  </a:lnTo>
                  <a:cubicBezTo>
                    <a:pt x="1" y="513"/>
                    <a:pt x="1" y="2989"/>
                    <a:pt x="84" y="4096"/>
                  </a:cubicBezTo>
                  <a:cubicBezTo>
                    <a:pt x="84" y="4096"/>
                    <a:pt x="2727" y="13991"/>
                    <a:pt x="2989" y="15014"/>
                  </a:cubicBezTo>
                  <a:cubicBezTo>
                    <a:pt x="3239" y="16038"/>
                    <a:pt x="2810" y="18003"/>
                    <a:pt x="2810" y="18003"/>
                  </a:cubicBezTo>
                  <a:lnTo>
                    <a:pt x="7763" y="18086"/>
                  </a:lnTo>
                  <a:lnTo>
                    <a:pt x="7763" y="14336"/>
                  </a:lnTo>
                  <a:cubicBezTo>
                    <a:pt x="7763" y="12883"/>
                    <a:pt x="6906" y="3584"/>
                    <a:pt x="6906" y="3584"/>
                  </a:cubicBezTo>
                  <a:lnTo>
                    <a:pt x="8525" y="3584"/>
                  </a:lnTo>
                  <a:cubicBezTo>
                    <a:pt x="8525" y="3584"/>
                    <a:pt x="8525" y="13050"/>
                    <a:pt x="8692" y="14502"/>
                  </a:cubicBezTo>
                  <a:cubicBezTo>
                    <a:pt x="8871" y="15955"/>
                    <a:pt x="9383" y="18598"/>
                    <a:pt x="9383" y="18598"/>
                  </a:cubicBezTo>
                  <a:lnTo>
                    <a:pt x="13228" y="18598"/>
                  </a:lnTo>
                  <a:cubicBezTo>
                    <a:pt x="13228" y="18598"/>
                    <a:pt x="12716" y="15610"/>
                    <a:pt x="12716" y="14502"/>
                  </a:cubicBezTo>
                  <a:cubicBezTo>
                    <a:pt x="12716" y="13395"/>
                    <a:pt x="15443" y="5037"/>
                    <a:pt x="15443" y="4013"/>
                  </a:cubicBezTo>
                  <a:cubicBezTo>
                    <a:pt x="15443" y="2989"/>
                    <a:pt x="15264" y="1"/>
                    <a:pt x="152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90"/>
            <p:cNvSpPr/>
            <p:nvPr/>
          </p:nvSpPr>
          <p:spPr>
            <a:xfrm>
              <a:off x="1114888" y="2861341"/>
              <a:ext cx="374530" cy="1074101"/>
            </a:xfrm>
            <a:custGeom>
              <a:avLst/>
              <a:gdLst/>
              <a:ahLst/>
              <a:cxnLst/>
              <a:rect l="l" t="t" r="r" b="b"/>
              <a:pathLst>
                <a:path w="10217" h="29301" extrusionOk="0">
                  <a:moveTo>
                    <a:pt x="8199" y="1"/>
                  </a:moveTo>
                  <a:cubicBezTo>
                    <a:pt x="7557" y="1"/>
                    <a:pt x="8668" y="2026"/>
                    <a:pt x="8668" y="2026"/>
                  </a:cubicBezTo>
                  <a:cubicBezTo>
                    <a:pt x="8668" y="2026"/>
                    <a:pt x="7639" y="855"/>
                    <a:pt x="7160" y="855"/>
                  </a:cubicBezTo>
                  <a:cubicBezTo>
                    <a:pt x="7118" y="855"/>
                    <a:pt x="7081" y="864"/>
                    <a:pt x="7049" y="883"/>
                  </a:cubicBezTo>
                  <a:cubicBezTo>
                    <a:pt x="6644" y="1121"/>
                    <a:pt x="8037" y="2859"/>
                    <a:pt x="8037" y="2859"/>
                  </a:cubicBezTo>
                  <a:cubicBezTo>
                    <a:pt x="8037" y="2859"/>
                    <a:pt x="7454" y="3026"/>
                    <a:pt x="6835" y="3193"/>
                  </a:cubicBezTo>
                  <a:cubicBezTo>
                    <a:pt x="6489" y="2812"/>
                    <a:pt x="6037" y="2550"/>
                    <a:pt x="5537" y="2443"/>
                  </a:cubicBezTo>
                  <a:cubicBezTo>
                    <a:pt x="5515" y="1978"/>
                    <a:pt x="4917" y="1287"/>
                    <a:pt x="4298" y="1287"/>
                  </a:cubicBezTo>
                  <a:cubicBezTo>
                    <a:pt x="4250" y="1287"/>
                    <a:pt x="4203" y="1291"/>
                    <a:pt x="4156" y="1300"/>
                  </a:cubicBezTo>
                  <a:cubicBezTo>
                    <a:pt x="3489" y="1407"/>
                    <a:pt x="4394" y="1931"/>
                    <a:pt x="4513" y="2407"/>
                  </a:cubicBezTo>
                  <a:cubicBezTo>
                    <a:pt x="4513" y="2431"/>
                    <a:pt x="4513" y="2455"/>
                    <a:pt x="4513" y="2467"/>
                  </a:cubicBezTo>
                  <a:cubicBezTo>
                    <a:pt x="3465" y="2836"/>
                    <a:pt x="3489" y="4312"/>
                    <a:pt x="3489" y="4312"/>
                  </a:cubicBezTo>
                  <a:cubicBezTo>
                    <a:pt x="3441" y="4419"/>
                    <a:pt x="3501" y="4633"/>
                    <a:pt x="3620" y="4872"/>
                  </a:cubicBezTo>
                  <a:lnTo>
                    <a:pt x="4549" y="8896"/>
                  </a:lnTo>
                  <a:cubicBezTo>
                    <a:pt x="4549" y="8896"/>
                    <a:pt x="4215" y="13813"/>
                    <a:pt x="4108" y="18766"/>
                  </a:cubicBezTo>
                  <a:lnTo>
                    <a:pt x="2144" y="12968"/>
                  </a:lnTo>
                  <a:lnTo>
                    <a:pt x="2001" y="12527"/>
                  </a:lnTo>
                  <a:lnTo>
                    <a:pt x="1" y="17802"/>
                  </a:lnTo>
                  <a:cubicBezTo>
                    <a:pt x="1" y="17802"/>
                    <a:pt x="3453" y="28720"/>
                    <a:pt x="4906" y="28720"/>
                  </a:cubicBezTo>
                  <a:cubicBezTo>
                    <a:pt x="5417" y="29116"/>
                    <a:pt x="5945" y="29301"/>
                    <a:pt x="6429" y="29301"/>
                  </a:cubicBezTo>
                  <a:cubicBezTo>
                    <a:pt x="7500" y="29301"/>
                    <a:pt x="8359" y="28399"/>
                    <a:pt x="8359" y="26898"/>
                  </a:cubicBezTo>
                  <a:cubicBezTo>
                    <a:pt x="8359" y="24814"/>
                    <a:pt x="6216" y="9372"/>
                    <a:pt x="6013" y="7920"/>
                  </a:cubicBezTo>
                  <a:cubicBezTo>
                    <a:pt x="6049" y="7812"/>
                    <a:pt x="6085" y="7717"/>
                    <a:pt x="6120" y="7622"/>
                  </a:cubicBezTo>
                  <a:lnTo>
                    <a:pt x="6882" y="6431"/>
                  </a:lnTo>
                  <a:cubicBezTo>
                    <a:pt x="7644" y="5955"/>
                    <a:pt x="9537" y="4967"/>
                    <a:pt x="9716" y="4217"/>
                  </a:cubicBezTo>
                  <a:cubicBezTo>
                    <a:pt x="9930" y="3336"/>
                    <a:pt x="10216" y="1609"/>
                    <a:pt x="9907" y="1073"/>
                  </a:cubicBezTo>
                  <a:cubicBezTo>
                    <a:pt x="9862" y="999"/>
                    <a:pt x="9821" y="967"/>
                    <a:pt x="9782" y="967"/>
                  </a:cubicBezTo>
                  <a:cubicBezTo>
                    <a:pt x="9550" y="967"/>
                    <a:pt x="9418" y="2121"/>
                    <a:pt x="9418" y="2121"/>
                  </a:cubicBezTo>
                  <a:cubicBezTo>
                    <a:pt x="9418" y="2121"/>
                    <a:pt x="8930" y="73"/>
                    <a:pt x="8228" y="2"/>
                  </a:cubicBezTo>
                  <a:cubicBezTo>
                    <a:pt x="8218" y="1"/>
                    <a:pt x="8208" y="1"/>
                    <a:pt x="8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90"/>
            <p:cNvSpPr/>
            <p:nvPr/>
          </p:nvSpPr>
          <p:spPr>
            <a:xfrm>
              <a:off x="315301" y="2135075"/>
              <a:ext cx="818379" cy="1358784"/>
            </a:xfrm>
            <a:custGeom>
              <a:avLst/>
              <a:gdLst/>
              <a:ahLst/>
              <a:cxnLst/>
              <a:rect l="l" t="t" r="r" b="b"/>
              <a:pathLst>
                <a:path w="22325" h="37067" extrusionOk="0">
                  <a:moveTo>
                    <a:pt x="18066" y="1"/>
                  </a:moveTo>
                  <a:cubicBezTo>
                    <a:pt x="18042" y="1"/>
                    <a:pt x="18013" y="5"/>
                    <a:pt x="17979" y="14"/>
                  </a:cubicBezTo>
                  <a:cubicBezTo>
                    <a:pt x="17383" y="181"/>
                    <a:pt x="16371" y="1609"/>
                    <a:pt x="15907" y="2371"/>
                  </a:cubicBezTo>
                  <a:cubicBezTo>
                    <a:pt x="15443" y="3145"/>
                    <a:pt x="16419" y="5812"/>
                    <a:pt x="16443" y="6277"/>
                  </a:cubicBezTo>
                  <a:cubicBezTo>
                    <a:pt x="16443" y="6384"/>
                    <a:pt x="16419" y="6479"/>
                    <a:pt x="16383" y="6586"/>
                  </a:cubicBezTo>
                  <a:cubicBezTo>
                    <a:pt x="14026" y="7622"/>
                    <a:pt x="1108" y="13313"/>
                    <a:pt x="429" y="14504"/>
                  </a:cubicBezTo>
                  <a:cubicBezTo>
                    <a:pt x="0" y="15242"/>
                    <a:pt x="72" y="16123"/>
                    <a:pt x="536" y="16683"/>
                  </a:cubicBezTo>
                  <a:lnTo>
                    <a:pt x="512" y="16683"/>
                  </a:lnTo>
                  <a:cubicBezTo>
                    <a:pt x="512" y="16683"/>
                    <a:pt x="8370" y="37066"/>
                    <a:pt x="9275" y="37066"/>
                  </a:cubicBezTo>
                  <a:cubicBezTo>
                    <a:pt x="10180" y="37066"/>
                    <a:pt x="12097" y="31482"/>
                    <a:pt x="11002" y="30565"/>
                  </a:cubicBezTo>
                  <a:cubicBezTo>
                    <a:pt x="10061" y="29779"/>
                    <a:pt x="5644" y="19028"/>
                    <a:pt x="4513" y="16242"/>
                  </a:cubicBezTo>
                  <a:cubicBezTo>
                    <a:pt x="8870" y="14063"/>
                    <a:pt x="16967" y="8991"/>
                    <a:pt x="18003" y="8694"/>
                  </a:cubicBezTo>
                  <a:cubicBezTo>
                    <a:pt x="18562" y="8539"/>
                    <a:pt x="18943" y="7955"/>
                    <a:pt x="19193" y="7324"/>
                  </a:cubicBezTo>
                  <a:cubicBezTo>
                    <a:pt x="19717" y="7181"/>
                    <a:pt x="20205" y="7015"/>
                    <a:pt x="20289" y="6824"/>
                  </a:cubicBezTo>
                  <a:cubicBezTo>
                    <a:pt x="20420" y="6527"/>
                    <a:pt x="20479" y="5014"/>
                    <a:pt x="20896" y="4753"/>
                  </a:cubicBezTo>
                  <a:cubicBezTo>
                    <a:pt x="21313" y="4491"/>
                    <a:pt x="22325" y="4753"/>
                    <a:pt x="21932" y="4205"/>
                  </a:cubicBezTo>
                  <a:cubicBezTo>
                    <a:pt x="21726" y="3924"/>
                    <a:pt x="21346" y="3807"/>
                    <a:pt x="20979" y="3807"/>
                  </a:cubicBezTo>
                  <a:cubicBezTo>
                    <a:pt x="20645" y="3807"/>
                    <a:pt x="20321" y="3903"/>
                    <a:pt x="20146" y="4062"/>
                  </a:cubicBezTo>
                  <a:cubicBezTo>
                    <a:pt x="19777" y="4395"/>
                    <a:pt x="19836" y="4836"/>
                    <a:pt x="19622" y="4919"/>
                  </a:cubicBezTo>
                  <a:cubicBezTo>
                    <a:pt x="19618" y="4921"/>
                    <a:pt x="19614" y="4921"/>
                    <a:pt x="19610" y="4921"/>
                  </a:cubicBezTo>
                  <a:cubicBezTo>
                    <a:pt x="19362" y="4921"/>
                    <a:pt x="18062" y="2609"/>
                    <a:pt x="18062" y="2609"/>
                  </a:cubicBezTo>
                  <a:cubicBezTo>
                    <a:pt x="18062" y="2609"/>
                    <a:pt x="20277" y="2336"/>
                    <a:pt x="20146" y="1883"/>
                  </a:cubicBezTo>
                  <a:cubicBezTo>
                    <a:pt x="20073" y="1606"/>
                    <a:pt x="19360" y="1552"/>
                    <a:pt x="18819" y="1552"/>
                  </a:cubicBezTo>
                  <a:cubicBezTo>
                    <a:pt x="18478" y="1552"/>
                    <a:pt x="18205" y="1574"/>
                    <a:pt x="18205" y="1574"/>
                  </a:cubicBezTo>
                  <a:cubicBezTo>
                    <a:pt x="18205" y="1574"/>
                    <a:pt x="20479" y="883"/>
                    <a:pt x="19931" y="431"/>
                  </a:cubicBezTo>
                  <a:cubicBezTo>
                    <a:pt x="19840" y="355"/>
                    <a:pt x="19714" y="324"/>
                    <a:pt x="19568" y="324"/>
                  </a:cubicBezTo>
                  <a:cubicBezTo>
                    <a:pt x="18838" y="324"/>
                    <a:pt x="17598" y="1109"/>
                    <a:pt x="17598" y="1109"/>
                  </a:cubicBezTo>
                  <a:cubicBezTo>
                    <a:pt x="17598" y="1109"/>
                    <a:pt x="18453" y="1"/>
                    <a:pt x="18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90"/>
            <p:cNvSpPr/>
            <p:nvPr/>
          </p:nvSpPr>
          <p:spPr>
            <a:xfrm>
              <a:off x="442321" y="2929048"/>
              <a:ext cx="877287" cy="1752815"/>
            </a:xfrm>
            <a:custGeom>
              <a:avLst/>
              <a:gdLst/>
              <a:ahLst/>
              <a:cxnLst/>
              <a:rect l="l" t="t" r="r" b="b"/>
              <a:pathLst>
                <a:path w="23932" h="47816" extrusionOk="0">
                  <a:moveTo>
                    <a:pt x="3298" y="0"/>
                  </a:moveTo>
                  <a:cubicBezTo>
                    <a:pt x="2786" y="655"/>
                    <a:pt x="1988" y="1512"/>
                    <a:pt x="988" y="2048"/>
                  </a:cubicBezTo>
                  <a:cubicBezTo>
                    <a:pt x="619" y="2239"/>
                    <a:pt x="286" y="2394"/>
                    <a:pt x="0" y="2513"/>
                  </a:cubicBezTo>
                  <a:cubicBezTo>
                    <a:pt x="2096" y="7751"/>
                    <a:pt x="4822" y="14347"/>
                    <a:pt x="5739" y="15609"/>
                  </a:cubicBezTo>
                  <a:cubicBezTo>
                    <a:pt x="6120" y="17681"/>
                    <a:pt x="6584" y="19741"/>
                    <a:pt x="6906" y="20860"/>
                  </a:cubicBezTo>
                  <a:cubicBezTo>
                    <a:pt x="7632" y="23408"/>
                    <a:pt x="8715" y="25956"/>
                    <a:pt x="7989" y="28313"/>
                  </a:cubicBezTo>
                  <a:cubicBezTo>
                    <a:pt x="7263" y="30683"/>
                    <a:pt x="4905" y="32314"/>
                    <a:pt x="4358" y="38315"/>
                  </a:cubicBezTo>
                  <a:cubicBezTo>
                    <a:pt x="4179" y="40208"/>
                    <a:pt x="4477" y="44768"/>
                    <a:pt x="4965" y="47816"/>
                  </a:cubicBezTo>
                  <a:lnTo>
                    <a:pt x="21336" y="47816"/>
                  </a:lnTo>
                  <a:cubicBezTo>
                    <a:pt x="21705" y="44696"/>
                    <a:pt x="21836" y="39970"/>
                    <a:pt x="21443" y="37767"/>
                  </a:cubicBezTo>
                  <a:cubicBezTo>
                    <a:pt x="20169" y="30683"/>
                    <a:pt x="16895" y="28682"/>
                    <a:pt x="17264" y="25956"/>
                  </a:cubicBezTo>
                  <a:cubicBezTo>
                    <a:pt x="17455" y="24563"/>
                    <a:pt x="18288" y="21265"/>
                    <a:pt x="19050" y="18038"/>
                  </a:cubicBezTo>
                  <a:cubicBezTo>
                    <a:pt x="19598" y="19634"/>
                    <a:pt x="20395" y="21848"/>
                    <a:pt x="21193" y="23670"/>
                  </a:cubicBezTo>
                  <a:lnTo>
                    <a:pt x="23932" y="21241"/>
                  </a:lnTo>
                  <a:lnTo>
                    <a:pt x="20503" y="11109"/>
                  </a:lnTo>
                  <a:lnTo>
                    <a:pt x="20360" y="10680"/>
                  </a:lnTo>
                  <a:cubicBezTo>
                    <a:pt x="20256" y="9396"/>
                    <a:pt x="17209" y="9101"/>
                    <a:pt x="14441" y="9101"/>
                  </a:cubicBezTo>
                  <a:cubicBezTo>
                    <a:pt x="12104" y="9101"/>
                    <a:pt x="9966" y="9311"/>
                    <a:pt x="9966" y="9311"/>
                  </a:cubicBezTo>
                  <a:cubicBezTo>
                    <a:pt x="9192" y="9144"/>
                    <a:pt x="8394" y="9037"/>
                    <a:pt x="7608" y="8966"/>
                  </a:cubicBezTo>
                  <a:cubicBezTo>
                    <a:pt x="7584" y="8942"/>
                    <a:pt x="7561" y="8930"/>
                    <a:pt x="7549" y="8906"/>
                  </a:cubicBezTo>
                  <a:cubicBezTo>
                    <a:pt x="6941" y="8418"/>
                    <a:pt x="4965" y="3929"/>
                    <a:pt x="32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90"/>
            <p:cNvSpPr/>
            <p:nvPr/>
          </p:nvSpPr>
          <p:spPr>
            <a:xfrm>
              <a:off x="582392" y="2670280"/>
              <a:ext cx="514818" cy="666910"/>
            </a:xfrm>
            <a:custGeom>
              <a:avLst/>
              <a:gdLst/>
              <a:ahLst/>
              <a:cxnLst/>
              <a:rect l="l" t="t" r="r" b="b"/>
              <a:pathLst>
                <a:path w="14044" h="18193" extrusionOk="0">
                  <a:moveTo>
                    <a:pt x="6388" y="0"/>
                  </a:moveTo>
                  <a:cubicBezTo>
                    <a:pt x="4619" y="0"/>
                    <a:pt x="2940" y="942"/>
                    <a:pt x="2489" y="1618"/>
                  </a:cubicBezTo>
                  <a:cubicBezTo>
                    <a:pt x="1823" y="2606"/>
                    <a:pt x="2430" y="8762"/>
                    <a:pt x="2430" y="8762"/>
                  </a:cubicBezTo>
                  <a:cubicBezTo>
                    <a:pt x="2430" y="8762"/>
                    <a:pt x="1510" y="8335"/>
                    <a:pt x="869" y="8335"/>
                  </a:cubicBezTo>
                  <a:cubicBezTo>
                    <a:pt x="602" y="8335"/>
                    <a:pt x="383" y="8409"/>
                    <a:pt x="299" y="8619"/>
                  </a:cubicBezTo>
                  <a:cubicBezTo>
                    <a:pt x="1" y="9333"/>
                    <a:pt x="834" y="10560"/>
                    <a:pt x="1846" y="10881"/>
                  </a:cubicBezTo>
                  <a:cubicBezTo>
                    <a:pt x="2020" y="10936"/>
                    <a:pt x="2178" y="10959"/>
                    <a:pt x="2321" y="10959"/>
                  </a:cubicBezTo>
                  <a:cubicBezTo>
                    <a:pt x="3018" y="10959"/>
                    <a:pt x="3347" y="10417"/>
                    <a:pt x="3347" y="10417"/>
                  </a:cubicBezTo>
                  <a:cubicBezTo>
                    <a:pt x="3347" y="10417"/>
                    <a:pt x="4990" y="12036"/>
                    <a:pt x="6895" y="12596"/>
                  </a:cubicBezTo>
                  <a:cubicBezTo>
                    <a:pt x="7038" y="13655"/>
                    <a:pt x="7192" y="14834"/>
                    <a:pt x="7216" y="15156"/>
                  </a:cubicBezTo>
                  <a:cubicBezTo>
                    <a:pt x="7264" y="15799"/>
                    <a:pt x="6097" y="16144"/>
                    <a:pt x="6168" y="16394"/>
                  </a:cubicBezTo>
                  <a:cubicBezTo>
                    <a:pt x="6251" y="16629"/>
                    <a:pt x="7801" y="18193"/>
                    <a:pt x="8461" y="18193"/>
                  </a:cubicBezTo>
                  <a:cubicBezTo>
                    <a:pt x="8471" y="18193"/>
                    <a:pt x="8481" y="18192"/>
                    <a:pt x="8490" y="18192"/>
                  </a:cubicBezTo>
                  <a:cubicBezTo>
                    <a:pt x="9133" y="18144"/>
                    <a:pt x="10895" y="16370"/>
                    <a:pt x="10264" y="15918"/>
                  </a:cubicBezTo>
                  <a:cubicBezTo>
                    <a:pt x="9716" y="15537"/>
                    <a:pt x="8931" y="15477"/>
                    <a:pt x="8871" y="14787"/>
                  </a:cubicBezTo>
                  <a:cubicBezTo>
                    <a:pt x="8847" y="14465"/>
                    <a:pt x="8728" y="13584"/>
                    <a:pt x="8609" y="12727"/>
                  </a:cubicBezTo>
                  <a:cubicBezTo>
                    <a:pt x="9883" y="12501"/>
                    <a:pt x="10657" y="11465"/>
                    <a:pt x="11038" y="10488"/>
                  </a:cubicBezTo>
                  <a:cubicBezTo>
                    <a:pt x="11312" y="9810"/>
                    <a:pt x="11526" y="9119"/>
                    <a:pt x="11681" y="8405"/>
                  </a:cubicBezTo>
                  <a:cubicBezTo>
                    <a:pt x="11681" y="8405"/>
                    <a:pt x="13241" y="8083"/>
                    <a:pt x="13515" y="7178"/>
                  </a:cubicBezTo>
                  <a:cubicBezTo>
                    <a:pt x="13779" y="6330"/>
                    <a:pt x="14043" y="5106"/>
                    <a:pt x="13271" y="5106"/>
                  </a:cubicBezTo>
                  <a:cubicBezTo>
                    <a:pt x="13208" y="5106"/>
                    <a:pt x="13139" y="5114"/>
                    <a:pt x="13062" y="5131"/>
                  </a:cubicBezTo>
                  <a:cubicBezTo>
                    <a:pt x="12455" y="5250"/>
                    <a:pt x="11883" y="5500"/>
                    <a:pt x="11383" y="5845"/>
                  </a:cubicBezTo>
                  <a:cubicBezTo>
                    <a:pt x="11383" y="5845"/>
                    <a:pt x="11229" y="2535"/>
                    <a:pt x="8871" y="785"/>
                  </a:cubicBezTo>
                  <a:cubicBezTo>
                    <a:pt x="8107" y="217"/>
                    <a:pt x="7237" y="0"/>
                    <a:pt x="63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90"/>
            <p:cNvSpPr/>
            <p:nvPr/>
          </p:nvSpPr>
          <p:spPr>
            <a:xfrm>
              <a:off x="870489" y="2743486"/>
              <a:ext cx="25330" cy="41276"/>
            </a:xfrm>
            <a:custGeom>
              <a:avLst/>
              <a:gdLst/>
              <a:ahLst/>
              <a:cxnLst/>
              <a:rect l="l" t="t" r="r" b="b"/>
              <a:pathLst>
                <a:path w="691" h="1126" extrusionOk="0">
                  <a:moveTo>
                    <a:pt x="253" y="0"/>
                  </a:moveTo>
                  <a:cubicBezTo>
                    <a:pt x="244" y="0"/>
                    <a:pt x="235" y="1"/>
                    <a:pt x="226" y="2"/>
                  </a:cubicBezTo>
                  <a:cubicBezTo>
                    <a:pt x="72" y="26"/>
                    <a:pt x="0" y="312"/>
                    <a:pt x="72" y="621"/>
                  </a:cubicBezTo>
                  <a:cubicBezTo>
                    <a:pt x="127" y="909"/>
                    <a:pt x="285" y="1125"/>
                    <a:pt x="432" y="1125"/>
                  </a:cubicBezTo>
                  <a:cubicBezTo>
                    <a:pt x="443" y="1125"/>
                    <a:pt x="454" y="1124"/>
                    <a:pt x="464" y="1121"/>
                  </a:cubicBezTo>
                  <a:cubicBezTo>
                    <a:pt x="631" y="1086"/>
                    <a:pt x="691" y="812"/>
                    <a:pt x="631" y="502"/>
                  </a:cubicBezTo>
                  <a:cubicBezTo>
                    <a:pt x="563" y="198"/>
                    <a:pt x="410" y="0"/>
                    <a:pt x="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90"/>
            <p:cNvSpPr/>
            <p:nvPr/>
          </p:nvSpPr>
          <p:spPr>
            <a:xfrm>
              <a:off x="747830" y="2773105"/>
              <a:ext cx="25770" cy="41240"/>
            </a:xfrm>
            <a:custGeom>
              <a:avLst/>
              <a:gdLst/>
              <a:ahLst/>
              <a:cxnLst/>
              <a:rect l="l" t="t" r="r" b="b"/>
              <a:pathLst>
                <a:path w="703" h="1125" extrusionOk="0">
                  <a:moveTo>
                    <a:pt x="262" y="0"/>
                  </a:moveTo>
                  <a:cubicBezTo>
                    <a:pt x="250" y="0"/>
                    <a:pt x="238" y="1"/>
                    <a:pt x="227" y="4"/>
                  </a:cubicBezTo>
                  <a:cubicBezTo>
                    <a:pt x="72" y="28"/>
                    <a:pt x="0" y="313"/>
                    <a:pt x="72" y="623"/>
                  </a:cubicBezTo>
                  <a:cubicBezTo>
                    <a:pt x="128" y="917"/>
                    <a:pt x="292" y="1125"/>
                    <a:pt x="451" y="1125"/>
                  </a:cubicBezTo>
                  <a:cubicBezTo>
                    <a:pt x="460" y="1125"/>
                    <a:pt x="468" y="1124"/>
                    <a:pt x="477" y="1123"/>
                  </a:cubicBezTo>
                  <a:cubicBezTo>
                    <a:pt x="631" y="1099"/>
                    <a:pt x="703" y="813"/>
                    <a:pt x="631" y="504"/>
                  </a:cubicBezTo>
                  <a:cubicBezTo>
                    <a:pt x="576" y="216"/>
                    <a:pt x="41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90"/>
            <p:cNvSpPr/>
            <p:nvPr/>
          </p:nvSpPr>
          <p:spPr>
            <a:xfrm>
              <a:off x="701128" y="2751880"/>
              <a:ext cx="89518" cy="40140"/>
            </a:xfrm>
            <a:custGeom>
              <a:avLst/>
              <a:gdLst/>
              <a:ahLst/>
              <a:cxnLst/>
              <a:rect l="l" t="t" r="r" b="b"/>
              <a:pathLst>
                <a:path w="2442" h="1095" extrusionOk="0">
                  <a:moveTo>
                    <a:pt x="1934" y="1"/>
                  </a:moveTo>
                  <a:cubicBezTo>
                    <a:pt x="1632" y="1"/>
                    <a:pt x="1251" y="38"/>
                    <a:pt x="953" y="190"/>
                  </a:cubicBezTo>
                  <a:cubicBezTo>
                    <a:pt x="572" y="404"/>
                    <a:pt x="239" y="726"/>
                    <a:pt x="0" y="1095"/>
                  </a:cubicBezTo>
                  <a:cubicBezTo>
                    <a:pt x="0" y="1095"/>
                    <a:pt x="1735" y="34"/>
                    <a:pt x="2400" y="34"/>
                  </a:cubicBezTo>
                  <a:cubicBezTo>
                    <a:pt x="2414" y="34"/>
                    <a:pt x="2428" y="34"/>
                    <a:pt x="2441" y="35"/>
                  </a:cubicBezTo>
                  <a:cubicBezTo>
                    <a:pt x="2441" y="35"/>
                    <a:pt x="2224" y="1"/>
                    <a:pt x="19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90"/>
            <p:cNvSpPr/>
            <p:nvPr/>
          </p:nvSpPr>
          <p:spPr>
            <a:xfrm>
              <a:off x="828992" y="2751404"/>
              <a:ext cx="48938" cy="89518"/>
            </a:xfrm>
            <a:custGeom>
              <a:avLst/>
              <a:gdLst/>
              <a:ahLst/>
              <a:cxnLst/>
              <a:rect l="l" t="t" r="r" b="b"/>
              <a:pathLst>
                <a:path w="1335" h="2442" fill="none" extrusionOk="0">
                  <a:moveTo>
                    <a:pt x="1" y="1"/>
                  </a:moveTo>
                  <a:cubicBezTo>
                    <a:pt x="1" y="1"/>
                    <a:pt x="1" y="715"/>
                    <a:pt x="287" y="1108"/>
                  </a:cubicBezTo>
                  <a:cubicBezTo>
                    <a:pt x="561" y="1489"/>
                    <a:pt x="1334" y="1298"/>
                    <a:pt x="1287" y="1679"/>
                  </a:cubicBezTo>
                  <a:cubicBezTo>
                    <a:pt x="1239" y="2060"/>
                    <a:pt x="668" y="2441"/>
                    <a:pt x="287" y="2441"/>
                  </a:cubicBezTo>
                </a:path>
              </a:pathLst>
            </a:custGeom>
            <a:solidFill>
              <a:schemeClr val="accent1"/>
            </a:solidFill>
            <a:ln w="3875" cap="rnd" cmpd="sng">
              <a:solidFill>
                <a:srgbClr val="46464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90"/>
            <p:cNvSpPr/>
            <p:nvPr/>
          </p:nvSpPr>
          <p:spPr>
            <a:xfrm>
              <a:off x="815025" y="2893270"/>
              <a:ext cx="40213" cy="29693"/>
            </a:xfrm>
            <a:custGeom>
              <a:avLst/>
              <a:gdLst/>
              <a:ahLst/>
              <a:cxnLst/>
              <a:rect l="l" t="t" r="r" b="b"/>
              <a:pathLst>
                <a:path w="1097" h="810" fill="none" extrusionOk="0">
                  <a:moveTo>
                    <a:pt x="1" y="333"/>
                  </a:moveTo>
                  <a:cubicBezTo>
                    <a:pt x="1" y="333"/>
                    <a:pt x="525" y="0"/>
                    <a:pt x="763" y="286"/>
                  </a:cubicBezTo>
                  <a:cubicBezTo>
                    <a:pt x="894" y="453"/>
                    <a:pt x="1013" y="619"/>
                    <a:pt x="1096" y="810"/>
                  </a:cubicBezTo>
                </a:path>
              </a:pathLst>
            </a:custGeom>
            <a:solidFill>
              <a:schemeClr val="accent1"/>
            </a:solidFill>
            <a:ln w="3875" cap="rnd" cmpd="sng">
              <a:solidFill>
                <a:srgbClr val="46464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90"/>
            <p:cNvSpPr/>
            <p:nvPr/>
          </p:nvSpPr>
          <p:spPr>
            <a:xfrm>
              <a:off x="839952" y="2690038"/>
              <a:ext cx="62868" cy="50477"/>
            </a:xfrm>
            <a:custGeom>
              <a:avLst/>
              <a:gdLst/>
              <a:ahLst/>
              <a:cxnLst/>
              <a:rect l="l" t="t" r="r" b="b"/>
              <a:pathLst>
                <a:path w="1715" h="1377" extrusionOk="0">
                  <a:moveTo>
                    <a:pt x="444" y="1"/>
                  </a:moveTo>
                  <a:cubicBezTo>
                    <a:pt x="1" y="1"/>
                    <a:pt x="12" y="1377"/>
                    <a:pt x="12" y="1377"/>
                  </a:cubicBezTo>
                  <a:cubicBezTo>
                    <a:pt x="143" y="1079"/>
                    <a:pt x="321" y="793"/>
                    <a:pt x="547" y="543"/>
                  </a:cubicBezTo>
                  <a:cubicBezTo>
                    <a:pt x="589" y="503"/>
                    <a:pt x="645" y="486"/>
                    <a:pt x="711" y="486"/>
                  </a:cubicBezTo>
                  <a:cubicBezTo>
                    <a:pt x="1073" y="486"/>
                    <a:pt x="1714" y="1008"/>
                    <a:pt x="1714" y="1008"/>
                  </a:cubicBezTo>
                  <a:cubicBezTo>
                    <a:pt x="1714" y="1008"/>
                    <a:pt x="1012" y="115"/>
                    <a:pt x="500" y="8"/>
                  </a:cubicBezTo>
                  <a:cubicBezTo>
                    <a:pt x="480" y="3"/>
                    <a:pt x="462" y="1"/>
                    <a:pt x="4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90"/>
            <p:cNvSpPr/>
            <p:nvPr/>
          </p:nvSpPr>
          <p:spPr>
            <a:xfrm>
              <a:off x="396462" y="988050"/>
              <a:ext cx="1452993" cy="2081633"/>
            </a:xfrm>
            <a:custGeom>
              <a:avLst/>
              <a:gdLst/>
              <a:ahLst/>
              <a:cxnLst/>
              <a:rect l="l" t="t" r="r" b="b"/>
              <a:pathLst>
                <a:path w="39637" h="56786" extrusionOk="0">
                  <a:moveTo>
                    <a:pt x="21396" y="0"/>
                  </a:moveTo>
                  <a:cubicBezTo>
                    <a:pt x="20262" y="0"/>
                    <a:pt x="19086" y="79"/>
                    <a:pt x="17872" y="241"/>
                  </a:cubicBezTo>
                  <a:cubicBezTo>
                    <a:pt x="6716" y="1729"/>
                    <a:pt x="1" y="9301"/>
                    <a:pt x="1275" y="18874"/>
                  </a:cubicBezTo>
                  <a:lnTo>
                    <a:pt x="1394" y="19743"/>
                  </a:lnTo>
                  <a:cubicBezTo>
                    <a:pt x="1456" y="20231"/>
                    <a:pt x="1925" y="20537"/>
                    <a:pt x="2573" y="20537"/>
                  </a:cubicBezTo>
                  <a:cubicBezTo>
                    <a:pt x="2668" y="20537"/>
                    <a:pt x="2768" y="20531"/>
                    <a:pt x="2870" y="20517"/>
                  </a:cubicBezTo>
                  <a:lnTo>
                    <a:pt x="11371" y="19695"/>
                  </a:lnTo>
                  <a:cubicBezTo>
                    <a:pt x="12241" y="19588"/>
                    <a:pt x="12669" y="19124"/>
                    <a:pt x="12550" y="18255"/>
                  </a:cubicBezTo>
                  <a:lnTo>
                    <a:pt x="12431" y="17385"/>
                  </a:lnTo>
                  <a:cubicBezTo>
                    <a:pt x="11967" y="13909"/>
                    <a:pt x="14491" y="11075"/>
                    <a:pt x="19003" y="10480"/>
                  </a:cubicBezTo>
                  <a:cubicBezTo>
                    <a:pt x="19491" y="10413"/>
                    <a:pt x="19965" y="10381"/>
                    <a:pt x="20421" y="10381"/>
                  </a:cubicBezTo>
                  <a:cubicBezTo>
                    <a:pt x="23804" y="10381"/>
                    <a:pt x="26236" y="12170"/>
                    <a:pt x="26635" y="15171"/>
                  </a:cubicBezTo>
                  <a:cubicBezTo>
                    <a:pt x="27671" y="23005"/>
                    <a:pt x="13812" y="25327"/>
                    <a:pt x="15289" y="36328"/>
                  </a:cubicBezTo>
                  <a:lnTo>
                    <a:pt x="15562" y="38460"/>
                  </a:lnTo>
                  <a:cubicBezTo>
                    <a:pt x="15668" y="39231"/>
                    <a:pt x="16102" y="39646"/>
                    <a:pt x="16807" y="39646"/>
                  </a:cubicBezTo>
                  <a:cubicBezTo>
                    <a:pt x="16896" y="39646"/>
                    <a:pt x="16989" y="39640"/>
                    <a:pt x="17086" y="39626"/>
                  </a:cubicBezTo>
                  <a:lnTo>
                    <a:pt x="25480" y="38507"/>
                  </a:lnTo>
                  <a:cubicBezTo>
                    <a:pt x="26338" y="38388"/>
                    <a:pt x="26754" y="37852"/>
                    <a:pt x="26635" y="36983"/>
                  </a:cubicBezTo>
                  <a:lnTo>
                    <a:pt x="26457" y="35566"/>
                  </a:lnTo>
                  <a:cubicBezTo>
                    <a:pt x="25492" y="28363"/>
                    <a:pt x="39637" y="26399"/>
                    <a:pt x="37887" y="13266"/>
                  </a:cubicBezTo>
                  <a:cubicBezTo>
                    <a:pt x="36786" y="5043"/>
                    <a:pt x="30456" y="0"/>
                    <a:pt x="21396" y="0"/>
                  </a:cubicBezTo>
                  <a:close/>
                  <a:moveTo>
                    <a:pt x="23401" y="43996"/>
                  </a:moveTo>
                  <a:cubicBezTo>
                    <a:pt x="23103" y="43996"/>
                    <a:pt x="22804" y="44015"/>
                    <a:pt x="22504" y="44055"/>
                  </a:cubicBezTo>
                  <a:cubicBezTo>
                    <a:pt x="18789" y="44555"/>
                    <a:pt x="16086" y="47806"/>
                    <a:pt x="16551" y="51294"/>
                  </a:cubicBezTo>
                  <a:lnTo>
                    <a:pt x="16562" y="51294"/>
                  </a:lnTo>
                  <a:cubicBezTo>
                    <a:pt x="16976" y="54473"/>
                    <a:pt x="19838" y="56786"/>
                    <a:pt x="23174" y="56786"/>
                  </a:cubicBezTo>
                  <a:cubicBezTo>
                    <a:pt x="23487" y="56786"/>
                    <a:pt x="23804" y="56765"/>
                    <a:pt x="24123" y="56724"/>
                  </a:cubicBezTo>
                  <a:cubicBezTo>
                    <a:pt x="27754" y="56235"/>
                    <a:pt x="30540" y="52961"/>
                    <a:pt x="30076" y="49485"/>
                  </a:cubicBezTo>
                  <a:cubicBezTo>
                    <a:pt x="29651" y="46301"/>
                    <a:pt x="26640" y="43996"/>
                    <a:pt x="23401" y="4399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90"/>
            <p:cNvSpPr/>
            <p:nvPr/>
          </p:nvSpPr>
          <p:spPr>
            <a:xfrm>
              <a:off x="1318268" y="2898585"/>
              <a:ext cx="149306" cy="208141"/>
            </a:xfrm>
            <a:custGeom>
              <a:avLst/>
              <a:gdLst/>
              <a:ahLst/>
              <a:cxnLst/>
              <a:rect l="l" t="t" r="r" b="b"/>
              <a:pathLst>
                <a:path w="4073" h="5678" extrusionOk="0">
                  <a:moveTo>
                    <a:pt x="3474" y="1"/>
                  </a:moveTo>
                  <a:cubicBezTo>
                    <a:pt x="3057" y="1"/>
                    <a:pt x="2954" y="3260"/>
                    <a:pt x="2954" y="3260"/>
                  </a:cubicBezTo>
                  <a:cubicBezTo>
                    <a:pt x="2954" y="3260"/>
                    <a:pt x="1299" y="3284"/>
                    <a:pt x="656" y="3665"/>
                  </a:cubicBezTo>
                  <a:cubicBezTo>
                    <a:pt x="1" y="4058"/>
                    <a:pt x="168" y="5677"/>
                    <a:pt x="168" y="5677"/>
                  </a:cubicBezTo>
                  <a:lnTo>
                    <a:pt x="1061" y="5594"/>
                  </a:lnTo>
                  <a:cubicBezTo>
                    <a:pt x="1061" y="5594"/>
                    <a:pt x="3216" y="4570"/>
                    <a:pt x="3608" y="3879"/>
                  </a:cubicBezTo>
                  <a:cubicBezTo>
                    <a:pt x="4001" y="3189"/>
                    <a:pt x="4073" y="629"/>
                    <a:pt x="3573" y="57"/>
                  </a:cubicBezTo>
                  <a:cubicBezTo>
                    <a:pt x="3538" y="19"/>
                    <a:pt x="3505" y="1"/>
                    <a:pt x="3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90"/>
            <p:cNvSpPr/>
            <p:nvPr/>
          </p:nvSpPr>
          <p:spPr>
            <a:xfrm>
              <a:off x="887938" y="2156043"/>
              <a:ext cx="132480" cy="234461"/>
            </a:xfrm>
            <a:custGeom>
              <a:avLst/>
              <a:gdLst/>
              <a:ahLst/>
              <a:cxnLst/>
              <a:rect l="l" t="t" r="r" b="b"/>
              <a:pathLst>
                <a:path w="3614" h="6396" extrusionOk="0">
                  <a:moveTo>
                    <a:pt x="2929" y="1"/>
                  </a:moveTo>
                  <a:cubicBezTo>
                    <a:pt x="2921" y="1"/>
                    <a:pt x="2914" y="1"/>
                    <a:pt x="2905" y="1"/>
                  </a:cubicBezTo>
                  <a:cubicBezTo>
                    <a:pt x="2143" y="49"/>
                    <a:pt x="417" y="1930"/>
                    <a:pt x="203" y="2704"/>
                  </a:cubicBezTo>
                  <a:cubicBezTo>
                    <a:pt x="0" y="3466"/>
                    <a:pt x="822" y="5705"/>
                    <a:pt x="822" y="5705"/>
                  </a:cubicBezTo>
                  <a:lnTo>
                    <a:pt x="1417" y="6395"/>
                  </a:lnTo>
                  <a:cubicBezTo>
                    <a:pt x="1417" y="6395"/>
                    <a:pt x="2667" y="5347"/>
                    <a:pt x="2477" y="4621"/>
                  </a:cubicBezTo>
                  <a:cubicBezTo>
                    <a:pt x="2286" y="3883"/>
                    <a:pt x="1120" y="2716"/>
                    <a:pt x="1120" y="2716"/>
                  </a:cubicBezTo>
                  <a:cubicBezTo>
                    <a:pt x="1120" y="2716"/>
                    <a:pt x="3614" y="1"/>
                    <a:pt x="29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0" name="Google Shape;2980;p90"/>
          <p:cNvSpPr txBox="1">
            <a:spLocks noGrp="1"/>
          </p:cNvSpPr>
          <p:nvPr>
            <p:ph type="title"/>
          </p:nvPr>
        </p:nvSpPr>
        <p:spPr>
          <a:xfrm>
            <a:off x="2134525" y="1616125"/>
            <a:ext cx="5750400" cy="161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400">
                <a:solidFill>
                  <a:schemeClr val="accent1"/>
                </a:solidFill>
              </a:rPr>
              <a:t>Question </a:t>
            </a:r>
            <a:endParaRPr sz="8400"/>
          </a:p>
        </p:txBody>
      </p:sp>
      <p:grpSp>
        <p:nvGrpSpPr>
          <p:cNvPr id="2981" name="Google Shape;2981;p90"/>
          <p:cNvGrpSpPr/>
          <p:nvPr/>
        </p:nvGrpSpPr>
        <p:grpSpPr>
          <a:xfrm>
            <a:off x="6706859" y="2217167"/>
            <a:ext cx="613311" cy="589735"/>
            <a:chOff x="-20199150" y="3317850"/>
            <a:chExt cx="309550" cy="304050"/>
          </a:xfrm>
        </p:grpSpPr>
        <p:sp>
          <p:nvSpPr>
            <p:cNvPr id="2982" name="Google Shape;2982;p90"/>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983" name="Google Shape;2983;p90"/>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984" name="Google Shape;2984;p90"/>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985" name="Google Shape;2985;p90"/>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986" name="Google Shape;2986;p90"/>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987" name="Google Shape;2987;p90"/>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988" name="Google Shape;2988;p90"/>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42"/>
          <p:cNvSpPr txBox="1">
            <a:spLocks noGrp="1"/>
          </p:cNvSpPr>
          <p:nvPr>
            <p:ph type="subTitle" idx="1"/>
          </p:nvPr>
        </p:nvSpPr>
        <p:spPr>
          <a:xfrm>
            <a:off x="3584000" y="3084200"/>
            <a:ext cx="2317215" cy="109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dirty="0">
                <a:latin typeface="Do Hyeon"/>
                <a:ea typeface="Do Hyeon"/>
                <a:cs typeface="Do Hyeon"/>
                <a:sym typeface="Do Hyeon"/>
              </a:rPr>
              <a:t>서울특별시 일반음식점 인허가 정보 </a:t>
            </a:r>
            <a:br>
              <a:rPr lang="en" sz="1700" dirty="0">
                <a:latin typeface="Do Hyeon"/>
                <a:ea typeface="Do Hyeon"/>
                <a:cs typeface="Do Hyeon"/>
                <a:sym typeface="Do Hyeon"/>
              </a:rPr>
            </a:br>
            <a:r>
              <a:rPr lang="en" sz="1700" dirty="0">
                <a:latin typeface="Do Hyeon"/>
                <a:ea typeface="Do Hyeon"/>
                <a:cs typeface="Do Hyeon"/>
                <a:sym typeface="Do Hyeon"/>
              </a:rPr>
              <a:t>서울특별시 학교 데이터</a:t>
            </a:r>
            <a:endParaRPr sz="1700" dirty="0">
              <a:latin typeface="Do Hyeon"/>
              <a:ea typeface="Do Hyeon"/>
              <a:cs typeface="Do Hyeon"/>
              <a:sym typeface="Do Hyeon"/>
            </a:endParaRPr>
          </a:p>
          <a:p>
            <a:pPr marL="0" lvl="0" indent="0" algn="ctr" rtl="0">
              <a:spcBef>
                <a:spcPts val="0"/>
              </a:spcBef>
              <a:spcAft>
                <a:spcPts val="0"/>
              </a:spcAft>
              <a:buNone/>
            </a:pPr>
            <a:r>
              <a:rPr lang="en" sz="1700" dirty="0">
                <a:latin typeface="Do Hyeon"/>
                <a:ea typeface="Do Hyeon"/>
                <a:cs typeface="Do Hyeon"/>
                <a:sym typeface="Do Hyeon"/>
              </a:rPr>
              <a:t>수집 및 전처리, 시각화</a:t>
            </a:r>
            <a:endParaRPr sz="1700" dirty="0">
              <a:latin typeface="Do Hyeon"/>
              <a:ea typeface="Do Hyeon"/>
              <a:cs typeface="Do Hyeon"/>
              <a:sym typeface="Do Hyeon"/>
            </a:endParaRPr>
          </a:p>
        </p:txBody>
      </p:sp>
      <p:sp>
        <p:nvSpPr>
          <p:cNvPr id="1814" name="Google Shape;1814;p42"/>
          <p:cNvSpPr txBox="1">
            <a:spLocks noGrp="1"/>
          </p:cNvSpPr>
          <p:nvPr>
            <p:ph type="subTitle" idx="2"/>
          </p:nvPr>
        </p:nvSpPr>
        <p:spPr>
          <a:xfrm>
            <a:off x="6342325" y="3084251"/>
            <a:ext cx="2276508" cy="109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dirty="0">
                <a:latin typeface="Do Hyeon"/>
                <a:ea typeface="Do Hyeon"/>
                <a:cs typeface="Do Hyeon"/>
                <a:sym typeface="Do Hyeon"/>
              </a:rPr>
              <a:t>서울특별시 일반음식점 인허가 정보</a:t>
            </a:r>
            <a:endParaRPr sz="1700" dirty="0">
              <a:latin typeface="Do Hyeon"/>
              <a:ea typeface="Do Hyeon"/>
              <a:cs typeface="Do Hyeon"/>
              <a:sym typeface="Do Hyeon"/>
            </a:endParaRPr>
          </a:p>
          <a:p>
            <a:pPr marL="0" lvl="0" indent="0" algn="ctr" rtl="0">
              <a:spcBef>
                <a:spcPts val="0"/>
              </a:spcBef>
              <a:spcAft>
                <a:spcPts val="0"/>
              </a:spcAft>
              <a:buNone/>
            </a:pPr>
            <a:r>
              <a:rPr lang="en" sz="1700" dirty="0">
                <a:latin typeface="Do Hyeon"/>
                <a:ea typeface="Do Hyeon"/>
                <a:cs typeface="Do Hyeon"/>
                <a:sym typeface="Do Hyeon"/>
              </a:rPr>
              <a:t>서울특별시 병원 데이터</a:t>
            </a:r>
            <a:endParaRPr sz="1700" dirty="0">
              <a:latin typeface="Do Hyeon"/>
              <a:ea typeface="Do Hyeon"/>
              <a:cs typeface="Do Hyeon"/>
              <a:sym typeface="Do Hyeon"/>
            </a:endParaRPr>
          </a:p>
          <a:p>
            <a:pPr marL="0" lvl="0" indent="0" algn="ctr" rtl="0">
              <a:spcBef>
                <a:spcPts val="0"/>
              </a:spcBef>
              <a:spcAft>
                <a:spcPts val="0"/>
              </a:spcAft>
              <a:buNone/>
            </a:pPr>
            <a:r>
              <a:rPr lang="en" sz="1700" dirty="0">
                <a:latin typeface="Do Hyeon"/>
                <a:ea typeface="Do Hyeon"/>
                <a:cs typeface="Do Hyeon"/>
                <a:sym typeface="Do Hyeon"/>
              </a:rPr>
              <a:t>수집 및 전처리, 시각화</a:t>
            </a:r>
            <a:endParaRPr sz="1700" dirty="0">
              <a:latin typeface="Do Hyeon"/>
              <a:ea typeface="Do Hyeon"/>
              <a:cs typeface="Do Hyeon"/>
              <a:sym typeface="Do Hyeon"/>
            </a:endParaRPr>
          </a:p>
        </p:txBody>
      </p:sp>
      <p:sp>
        <p:nvSpPr>
          <p:cNvPr id="1815" name="Google Shape;1815;p42"/>
          <p:cNvSpPr txBox="1">
            <a:spLocks noGrp="1"/>
          </p:cNvSpPr>
          <p:nvPr>
            <p:ph type="subTitle" idx="3"/>
          </p:nvPr>
        </p:nvSpPr>
        <p:spPr>
          <a:xfrm>
            <a:off x="3548789" y="2615637"/>
            <a:ext cx="2322300" cy="50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accent5"/>
                </a:solidFill>
                <a:latin typeface="Do Hyeon"/>
                <a:ea typeface="Do Hyeon"/>
                <a:cs typeface="Do Hyeon"/>
                <a:sym typeface="Do Hyeon"/>
              </a:rPr>
              <a:t>이주남</a:t>
            </a:r>
            <a:endParaRPr sz="2500">
              <a:solidFill>
                <a:schemeClr val="accent5"/>
              </a:solidFill>
              <a:latin typeface="Do Hyeon"/>
              <a:ea typeface="Do Hyeon"/>
              <a:cs typeface="Do Hyeon"/>
              <a:sym typeface="Do Hyeon"/>
            </a:endParaRPr>
          </a:p>
        </p:txBody>
      </p:sp>
      <p:sp>
        <p:nvSpPr>
          <p:cNvPr id="1816" name="Google Shape;1816;p42"/>
          <p:cNvSpPr txBox="1">
            <a:spLocks noGrp="1"/>
          </p:cNvSpPr>
          <p:nvPr>
            <p:ph type="subTitle" idx="4"/>
          </p:nvPr>
        </p:nvSpPr>
        <p:spPr>
          <a:xfrm>
            <a:off x="6324604" y="2615687"/>
            <a:ext cx="2322300" cy="50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accent5"/>
                </a:solidFill>
                <a:latin typeface="Do Hyeon"/>
                <a:ea typeface="Do Hyeon"/>
                <a:cs typeface="Do Hyeon"/>
                <a:sym typeface="Do Hyeon"/>
              </a:rPr>
              <a:t>황수빈</a:t>
            </a:r>
            <a:endParaRPr sz="2500">
              <a:solidFill>
                <a:schemeClr val="accent5"/>
              </a:solidFill>
              <a:latin typeface="Do Hyeon"/>
              <a:ea typeface="Do Hyeon"/>
              <a:cs typeface="Do Hyeon"/>
              <a:sym typeface="Do Hyeon"/>
            </a:endParaRPr>
          </a:p>
        </p:txBody>
      </p:sp>
      <p:grpSp>
        <p:nvGrpSpPr>
          <p:cNvPr id="1817" name="Google Shape;1817;p42"/>
          <p:cNvGrpSpPr/>
          <p:nvPr/>
        </p:nvGrpSpPr>
        <p:grpSpPr>
          <a:xfrm flipH="1">
            <a:off x="8560108" y="3858339"/>
            <a:ext cx="1329744" cy="999650"/>
            <a:chOff x="7048175" y="3773750"/>
            <a:chExt cx="1264015" cy="1020051"/>
          </a:xfrm>
        </p:grpSpPr>
        <p:sp>
          <p:nvSpPr>
            <p:cNvPr id="1818" name="Google Shape;1818;p42"/>
            <p:cNvSpPr/>
            <p:nvPr/>
          </p:nvSpPr>
          <p:spPr>
            <a:xfrm>
              <a:off x="7283672" y="4199168"/>
              <a:ext cx="863779" cy="594633"/>
            </a:xfrm>
            <a:custGeom>
              <a:avLst/>
              <a:gdLst/>
              <a:ahLst/>
              <a:cxnLst/>
              <a:rect l="l" t="t" r="r" b="b"/>
              <a:pathLst>
                <a:path w="27029" h="18607" extrusionOk="0">
                  <a:moveTo>
                    <a:pt x="26701" y="0"/>
                  </a:moveTo>
                  <a:cubicBezTo>
                    <a:pt x="26537" y="0"/>
                    <a:pt x="26373" y="107"/>
                    <a:pt x="26373" y="322"/>
                  </a:cubicBezTo>
                  <a:cubicBezTo>
                    <a:pt x="26361" y="2119"/>
                    <a:pt x="25171" y="3679"/>
                    <a:pt x="23444" y="4144"/>
                  </a:cubicBezTo>
                  <a:cubicBezTo>
                    <a:pt x="24111" y="3322"/>
                    <a:pt x="24480" y="2286"/>
                    <a:pt x="24480" y="1226"/>
                  </a:cubicBezTo>
                  <a:cubicBezTo>
                    <a:pt x="24480" y="1006"/>
                    <a:pt x="24317" y="896"/>
                    <a:pt x="24153" y="896"/>
                  </a:cubicBezTo>
                  <a:cubicBezTo>
                    <a:pt x="23989" y="896"/>
                    <a:pt x="23825" y="1006"/>
                    <a:pt x="23825" y="1226"/>
                  </a:cubicBezTo>
                  <a:cubicBezTo>
                    <a:pt x="23825" y="2417"/>
                    <a:pt x="23290" y="3536"/>
                    <a:pt x="22361" y="4286"/>
                  </a:cubicBezTo>
                  <a:cubicBezTo>
                    <a:pt x="22254" y="4298"/>
                    <a:pt x="22147" y="4382"/>
                    <a:pt x="22099" y="4489"/>
                  </a:cubicBezTo>
                  <a:cubicBezTo>
                    <a:pt x="21647" y="4798"/>
                    <a:pt x="21111" y="5025"/>
                    <a:pt x="20563" y="5120"/>
                  </a:cubicBezTo>
                  <a:cubicBezTo>
                    <a:pt x="21111" y="4048"/>
                    <a:pt x="21397" y="2870"/>
                    <a:pt x="21397" y="1679"/>
                  </a:cubicBezTo>
                  <a:cubicBezTo>
                    <a:pt x="21379" y="1471"/>
                    <a:pt x="21218" y="1366"/>
                    <a:pt x="21059" y="1366"/>
                  </a:cubicBezTo>
                  <a:cubicBezTo>
                    <a:pt x="20899" y="1366"/>
                    <a:pt x="20742" y="1471"/>
                    <a:pt x="20730" y="1679"/>
                  </a:cubicBezTo>
                  <a:cubicBezTo>
                    <a:pt x="20730" y="2917"/>
                    <a:pt x="20396" y="4132"/>
                    <a:pt x="19765" y="5203"/>
                  </a:cubicBezTo>
                  <a:cubicBezTo>
                    <a:pt x="19634" y="5239"/>
                    <a:pt x="19539" y="5370"/>
                    <a:pt x="19539" y="5513"/>
                  </a:cubicBezTo>
                  <a:cubicBezTo>
                    <a:pt x="19527" y="5525"/>
                    <a:pt x="19527" y="5548"/>
                    <a:pt x="19539" y="5560"/>
                  </a:cubicBezTo>
                  <a:cubicBezTo>
                    <a:pt x="18884" y="6513"/>
                    <a:pt x="18015" y="7299"/>
                    <a:pt x="16991" y="7834"/>
                  </a:cubicBezTo>
                  <a:cubicBezTo>
                    <a:pt x="17706" y="7037"/>
                    <a:pt x="18087" y="6025"/>
                    <a:pt x="18087" y="4965"/>
                  </a:cubicBezTo>
                  <a:cubicBezTo>
                    <a:pt x="18087" y="4745"/>
                    <a:pt x="17923" y="4635"/>
                    <a:pt x="17759" y="4635"/>
                  </a:cubicBezTo>
                  <a:cubicBezTo>
                    <a:pt x="17595" y="4635"/>
                    <a:pt x="17432" y="4745"/>
                    <a:pt x="17432" y="4965"/>
                  </a:cubicBezTo>
                  <a:cubicBezTo>
                    <a:pt x="17432" y="6989"/>
                    <a:pt x="15801" y="8620"/>
                    <a:pt x="13777" y="8620"/>
                  </a:cubicBezTo>
                  <a:lnTo>
                    <a:pt x="13705" y="8620"/>
                  </a:lnTo>
                  <a:cubicBezTo>
                    <a:pt x="11776" y="8716"/>
                    <a:pt x="10205" y="10216"/>
                    <a:pt x="10026" y="12144"/>
                  </a:cubicBezTo>
                  <a:cubicBezTo>
                    <a:pt x="8776" y="12073"/>
                    <a:pt x="7621" y="11478"/>
                    <a:pt x="6835" y="10513"/>
                  </a:cubicBezTo>
                  <a:cubicBezTo>
                    <a:pt x="9085" y="10168"/>
                    <a:pt x="10752" y="8239"/>
                    <a:pt x="10776" y="5965"/>
                  </a:cubicBezTo>
                  <a:cubicBezTo>
                    <a:pt x="10776" y="5745"/>
                    <a:pt x="10609" y="5635"/>
                    <a:pt x="10443" y="5635"/>
                  </a:cubicBezTo>
                  <a:cubicBezTo>
                    <a:pt x="10276" y="5635"/>
                    <a:pt x="10109" y="5745"/>
                    <a:pt x="10109" y="5965"/>
                  </a:cubicBezTo>
                  <a:cubicBezTo>
                    <a:pt x="10109" y="8049"/>
                    <a:pt x="8502" y="9775"/>
                    <a:pt x="6418" y="9918"/>
                  </a:cubicBezTo>
                  <a:cubicBezTo>
                    <a:pt x="6037" y="9239"/>
                    <a:pt x="5835" y="8477"/>
                    <a:pt x="5835" y="7715"/>
                  </a:cubicBezTo>
                  <a:cubicBezTo>
                    <a:pt x="5823" y="7507"/>
                    <a:pt x="5665" y="7403"/>
                    <a:pt x="5508" y="7403"/>
                  </a:cubicBezTo>
                  <a:cubicBezTo>
                    <a:pt x="5350" y="7403"/>
                    <a:pt x="5192" y="7507"/>
                    <a:pt x="5180" y="7715"/>
                  </a:cubicBezTo>
                  <a:cubicBezTo>
                    <a:pt x="5180" y="8108"/>
                    <a:pt x="5228" y="8513"/>
                    <a:pt x="5323" y="8906"/>
                  </a:cubicBezTo>
                  <a:cubicBezTo>
                    <a:pt x="2680" y="8668"/>
                    <a:pt x="656" y="6465"/>
                    <a:pt x="656" y="3810"/>
                  </a:cubicBezTo>
                  <a:cubicBezTo>
                    <a:pt x="656" y="3596"/>
                    <a:pt x="492" y="3489"/>
                    <a:pt x="328" y="3489"/>
                  </a:cubicBezTo>
                  <a:cubicBezTo>
                    <a:pt x="165" y="3489"/>
                    <a:pt x="1" y="3596"/>
                    <a:pt x="1" y="3810"/>
                  </a:cubicBezTo>
                  <a:cubicBezTo>
                    <a:pt x="1" y="6906"/>
                    <a:pt x="2442" y="9454"/>
                    <a:pt x="5537" y="9573"/>
                  </a:cubicBezTo>
                  <a:cubicBezTo>
                    <a:pt x="5621" y="9787"/>
                    <a:pt x="5716" y="10001"/>
                    <a:pt x="5835" y="10204"/>
                  </a:cubicBezTo>
                  <a:cubicBezTo>
                    <a:pt x="5835" y="10216"/>
                    <a:pt x="5835" y="10228"/>
                    <a:pt x="5835" y="10251"/>
                  </a:cubicBezTo>
                  <a:cubicBezTo>
                    <a:pt x="5835" y="10394"/>
                    <a:pt x="5930" y="10513"/>
                    <a:pt x="6061" y="10561"/>
                  </a:cubicBezTo>
                  <a:cubicBezTo>
                    <a:pt x="6954" y="11883"/>
                    <a:pt x="8419" y="12716"/>
                    <a:pt x="10014" y="12811"/>
                  </a:cubicBezTo>
                  <a:lnTo>
                    <a:pt x="10014" y="18276"/>
                  </a:lnTo>
                  <a:cubicBezTo>
                    <a:pt x="10014" y="18496"/>
                    <a:pt x="10178" y="18607"/>
                    <a:pt x="10342" y="18607"/>
                  </a:cubicBezTo>
                  <a:cubicBezTo>
                    <a:pt x="10505" y="18607"/>
                    <a:pt x="10669" y="18496"/>
                    <a:pt x="10669" y="18276"/>
                  </a:cubicBezTo>
                  <a:lnTo>
                    <a:pt x="10669" y="12514"/>
                  </a:lnTo>
                  <a:lnTo>
                    <a:pt x="10669" y="12454"/>
                  </a:lnTo>
                  <a:cubicBezTo>
                    <a:pt x="10704" y="10690"/>
                    <a:pt x="12133" y="9286"/>
                    <a:pt x="13889" y="9286"/>
                  </a:cubicBezTo>
                  <a:cubicBezTo>
                    <a:pt x="13911" y="9286"/>
                    <a:pt x="13933" y="9287"/>
                    <a:pt x="13955" y="9287"/>
                  </a:cubicBezTo>
                  <a:lnTo>
                    <a:pt x="13991" y="9287"/>
                  </a:lnTo>
                  <a:cubicBezTo>
                    <a:pt x="16491" y="9204"/>
                    <a:pt x="18789" y="7918"/>
                    <a:pt x="20146" y="5834"/>
                  </a:cubicBezTo>
                  <a:cubicBezTo>
                    <a:pt x="21027" y="5775"/>
                    <a:pt x="21885" y="5465"/>
                    <a:pt x="22599" y="4941"/>
                  </a:cubicBezTo>
                  <a:cubicBezTo>
                    <a:pt x="25076" y="4834"/>
                    <a:pt x="27028" y="2798"/>
                    <a:pt x="27028" y="322"/>
                  </a:cubicBezTo>
                  <a:cubicBezTo>
                    <a:pt x="27028" y="107"/>
                    <a:pt x="26864" y="0"/>
                    <a:pt x="267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anum Gothic"/>
                <a:ea typeface="Nanum Gothic"/>
                <a:cs typeface="Nanum Gothic"/>
                <a:sym typeface="Nanum Gothic"/>
              </a:endParaRPr>
            </a:p>
          </p:txBody>
        </p:sp>
        <p:sp>
          <p:nvSpPr>
            <p:cNvPr id="1819" name="Google Shape;1819;p42"/>
            <p:cNvSpPr/>
            <p:nvPr/>
          </p:nvSpPr>
          <p:spPr>
            <a:xfrm>
              <a:off x="7556879" y="3773750"/>
              <a:ext cx="670852" cy="331463"/>
            </a:xfrm>
            <a:custGeom>
              <a:avLst/>
              <a:gdLst/>
              <a:ahLst/>
              <a:cxnLst/>
              <a:rect l="l" t="t" r="r" b="b"/>
              <a:pathLst>
                <a:path w="20992" h="10372" extrusionOk="0">
                  <a:moveTo>
                    <a:pt x="10490" y="1"/>
                  </a:moveTo>
                  <a:cubicBezTo>
                    <a:pt x="4751" y="1"/>
                    <a:pt x="60" y="4621"/>
                    <a:pt x="1" y="10371"/>
                  </a:cubicBezTo>
                  <a:lnTo>
                    <a:pt x="20991" y="10371"/>
                  </a:lnTo>
                  <a:cubicBezTo>
                    <a:pt x="20920" y="4621"/>
                    <a:pt x="16241" y="1"/>
                    <a:pt x="104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anum Gothic"/>
                <a:ea typeface="Nanum Gothic"/>
                <a:cs typeface="Nanum Gothic"/>
                <a:sym typeface="Nanum Gothic"/>
              </a:endParaRPr>
            </a:p>
          </p:txBody>
        </p:sp>
        <p:sp>
          <p:nvSpPr>
            <p:cNvPr id="1820" name="Google Shape;1820;p42"/>
            <p:cNvSpPr/>
            <p:nvPr/>
          </p:nvSpPr>
          <p:spPr>
            <a:xfrm>
              <a:off x="7048175" y="3937244"/>
              <a:ext cx="1264015" cy="459038"/>
            </a:xfrm>
            <a:custGeom>
              <a:avLst/>
              <a:gdLst/>
              <a:ahLst/>
              <a:cxnLst/>
              <a:rect l="l" t="t" r="r" b="b"/>
              <a:pathLst>
                <a:path w="39553" h="14364" extrusionOk="0">
                  <a:moveTo>
                    <a:pt x="29054" y="0"/>
                  </a:moveTo>
                  <a:cubicBezTo>
                    <a:pt x="25569" y="0"/>
                    <a:pt x="22228" y="1749"/>
                    <a:pt x="20253" y="4791"/>
                  </a:cubicBezTo>
                  <a:cubicBezTo>
                    <a:pt x="18919" y="4183"/>
                    <a:pt x="17472" y="3862"/>
                    <a:pt x="16022" y="3862"/>
                  </a:cubicBezTo>
                  <a:cubicBezTo>
                    <a:pt x="15995" y="3862"/>
                    <a:pt x="15969" y="3862"/>
                    <a:pt x="15942" y="3862"/>
                  </a:cubicBezTo>
                  <a:cubicBezTo>
                    <a:pt x="15692" y="3862"/>
                    <a:pt x="15454" y="3874"/>
                    <a:pt x="15216" y="3886"/>
                  </a:cubicBezTo>
                  <a:cubicBezTo>
                    <a:pt x="13661" y="1497"/>
                    <a:pt x="11032" y="124"/>
                    <a:pt x="8289" y="124"/>
                  </a:cubicBezTo>
                  <a:cubicBezTo>
                    <a:pt x="7504" y="124"/>
                    <a:pt x="6710" y="236"/>
                    <a:pt x="5929" y="469"/>
                  </a:cubicBezTo>
                  <a:cubicBezTo>
                    <a:pt x="2417" y="1517"/>
                    <a:pt x="0" y="4743"/>
                    <a:pt x="0" y="8410"/>
                  </a:cubicBezTo>
                  <a:lnTo>
                    <a:pt x="7299" y="8410"/>
                  </a:lnTo>
                  <a:cubicBezTo>
                    <a:pt x="6084" y="10149"/>
                    <a:pt x="5441" y="12232"/>
                    <a:pt x="5453" y="14364"/>
                  </a:cubicBezTo>
                  <a:lnTo>
                    <a:pt x="26444" y="14364"/>
                  </a:lnTo>
                  <a:cubicBezTo>
                    <a:pt x="26444" y="13042"/>
                    <a:pt x="26194" y="11732"/>
                    <a:pt x="25706" y="10506"/>
                  </a:cubicBezTo>
                  <a:lnTo>
                    <a:pt x="39553" y="10494"/>
                  </a:lnTo>
                  <a:cubicBezTo>
                    <a:pt x="39553" y="5839"/>
                    <a:pt x="36493" y="1755"/>
                    <a:pt x="32028" y="433"/>
                  </a:cubicBezTo>
                  <a:cubicBezTo>
                    <a:pt x="31043" y="141"/>
                    <a:pt x="30043" y="0"/>
                    <a:pt x="290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anum Gothic"/>
                <a:ea typeface="Nanum Gothic"/>
                <a:cs typeface="Nanum Gothic"/>
                <a:sym typeface="Nanum Gothic"/>
              </a:endParaRPr>
            </a:p>
          </p:txBody>
        </p:sp>
      </p:grpSp>
      <p:sp>
        <p:nvSpPr>
          <p:cNvPr id="1821" name="Google Shape;1821;p42"/>
          <p:cNvSpPr txBox="1">
            <a:spLocks noGrp="1"/>
          </p:cNvSpPr>
          <p:nvPr>
            <p:ph type="subTitle" idx="1"/>
          </p:nvPr>
        </p:nvSpPr>
        <p:spPr>
          <a:xfrm>
            <a:off x="569850" y="3084200"/>
            <a:ext cx="2525400" cy="11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latin typeface="Do Hyeon"/>
                <a:ea typeface="Do Hyeon"/>
                <a:cs typeface="Do Hyeon"/>
                <a:sym typeface="Do Hyeon"/>
              </a:rPr>
              <a:t>서울 생활인구, 주민등록인구(내국인, 외국인), </a:t>
            </a:r>
            <a:endParaRPr sz="1700">
              <a:latin typeface="Do Hyeon"/>
              <a:ea typeface="Do Hyeon"/>
              <a:cs typeface="Do Hyeon"/>
              <a:sym typeface="Do Hyeon"/>
            </a:endParaRPr>
          </a:p>
          <a:p>
            <a:pPr marL="0" lvl="0" indent="0" algn="ctr" rtl="0">
              <a:spcBef>
                <a:spcPts val="0"/>
              </a:spcBef>
              <a:spcAft>
                <a:spcPts val="0"/>
              </a:spcAft>
              <a:buNone/>
            </a:pPr>
            <a:r>
              <a:rPr lang="en" sz="1700">
                <a:latin typeface="Do Hyeon"/>
                <a:ea typeface="Do Hyeon"/>
                <a:cs typeface="Do Hyeon"/>
                <a:sym typeface="Do Hyeon"/>
              </a:rPr>
              <a:t>가구유형 데이터,  </a:t>
            </a:r>
            <a:endParaRPr sz="1700">
              <a:latin typeface="Do Hyeon"/>
              <a:ea typeface="Do Hyeon"/>
              <a:cs typeface="Do Hyeon"/>
              <a:sym typeface="Do Hyeon"/>
            </a:endParaRPr>
          </a:p>
          <a:p>
            <a:pPr marL="0" lvl="0" indent="0" algn="ctr" rtl="0">
              <a:spcBef>
                <a:spcPts val="0"/>
              </a:spcBef>
              <a:spcAft>
                <a:spcPts val="0"/>
              </a:spcAft>
              <a:buNone/>
            </a:pPr>
            <a:r>
              <a:rPr lang="en" sz="1700">
                <a:latin typeface="Do Hyeon"/>
                <a:ea typeface="Do Hyeon"/>
                <a:cs typeface="Do Hyeon"/>
                <a:sym typeface="Do Hyeon"/>
              </a:rPr>
              <a:t>수집 및 전처리, 시각화</a:t>
            </a:r>
            <a:endParaRPr sz="1700">
              <a:latin typeface="Do Hyeon"/>
              <a:ea typeface="Do Hyeon"/>
              <a:cs typeface="Do Hyeon"/>
              <a:sym typeface="Do Hyeon"/>
            </a:endParaRPr>
          </a:p>
        </p:txBody>
      </p:sp>
      <p:sp>
        <p:nvSpPr>
          <p:cNvPr id="1822" name="Google Shape;1822;p42"/>
          <p:cNvSpPr txBox="1">
            <a:spLocks noGrp="1"/>
          </p:cNvSpPr>
          <p:nvPr>
            <p:ph type="subTitle" idx="3"/>
          </p:nvPr>
        </p:nvSpPr>
        <p:spPr>
          <a:xfrm>
            <a:off x="737739" y="2615637"/>
            <a:ext cx="2322300" cy="50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accent5"/>
                </a:solidFill>
                <a:latin typeface="Do Hyeon"/>
                <a:ea typeface="Do Hyeon"/>
                <a:cs typeface="Do Hyeon"/>
                <a:sym typeface="Do Hyeon"/>
              </a:rPr>
              <a:t>이새봄</a:t>
            </a:r>
            <a:endParaRPr sz="2500">
              <a:solidFill>
                <a:schemeClr val="accent5"/>
              </a:solidFill>
              <a:latin typeface="Do Hyeon"/>
              <a:ea typeface="Do Hyeon"/>
              <a:cs typeface="Do Hyeon"/>
              <a:sym typeface="Do Hyeon"/>
            </a:endParaRPr>
          </a:p>
        </p:txBody>
      </p:sp>
      <p:sp>
        <p:nvSpPr>
          <p:cNvPr id="1823" name="Google Shape;1823;p42"/>
          <p:cNvSpPr/>
          <p:nvPr/>
        </p:nvSpPr>
        <p:spPr>
          <a:xfrm>
            <a:off x="6891647" y="2730319"/>
            <a:ext cx="218932" cy="204202"/>
          </a:xfrm>
          <a:custGeom>
            <a:avLst/>
            <a:gdLst/>
            <a:ahLst/>
            <a:cxnLst/>
            <a:rect l="l" t="t" r="r" b="b"/>
            <a:pathLst>
              <a:path w="19396" h="18091" extrusionOk="0">
                <a:moveTo>
                  <a:pt x="9675" y="1"/>
                </a:moveTo>
                <a:cubicBezTo>
                  <a:pt x="9345" y="1"/>
                  <a:pt x="9019" y="165"/>
                  <a:pt x="8852" y="488"/>
                </a:cubicBezTo>
                <a:lnTo>
                  <a:pt x="6664" y="4944"/>
                </a:lnTo>
                <a:cubicBezTo>
                  <a:pt x="6525" y="5242"/>
                  <a:pt x="6266" y="5421"/>
                  <a:pt x="5968" y="5461"/>
                </a:cubicBezTo>
                <a:lnTo>
                  <a:pt x="1054" y="6197"/>
                </a:lnTo>
                <a:cubicBezTo>
                  <a:pt x="298" y="6297"/>
                  <a:pt x="0" y="7232"/>
                  <a:pt x="537" y="7789"/>
                </a:cubicBezTo>
                <a:lnTo>
                  <a:pt x="4058" y="11250"/>
                </a:lnTo>
                <a:cubicBezTo>
                  <a:pt x="4297" y="11449"/>
                  <a:pt x="4396" y="11787"/>
                  <a:pt x="4337" y="12085"/>
                </a:cubicBezTo>
                <a:lnTo>
                  <a:pt x="3501" y="16979"/>
                </a:lnTo>
                <a:cubicBezTo>
                  <a:pt x="3391" y="17590"/>
                  <a:pt x="3862" y="18090"/>
                  <a:pt x="4407" y="18090"/>
                </a:cubicBezTo>
                <a:cubicBezTo>
                  <a:pt x="4554" y="18090"/>
                  <a:pt x="4706" y="18054"/>
                  <a:pt x="4854" y="17974"/>
                </a:cubicBezTo>
                <a:lnTo>
                  <a:pt x="9230" y="15666"/>
                </a:lnTo>
                <a:cubicBezTo>
                  <a:pt x="9370" y="15587"/>
                  <a:pt x="9519" y="15547"/>
                  <a:pt x="9668" y="15547"/>
                </a:cubicBezTo>
                <a:cubicBezTo>
                  <a:pt x="9817" y="15547"/>
                  <a:pt x="9966" y="15587"/>
                  <a:pt x="10106" y="15666"/>
                </a:cubicBezTo>
                <a:lnTo>
                  <a:pt x="14482" y="17974"/>
                </a:lnTo>
                <a:cubicBezTo>
                  <a:pt x="14624" y="18043"/>
                  <a:pt x="14771" y="18075"/>
                  <a:pt x="14913" y="18075"/>
                </a:cubicBezTo>
                <a:cubicBezTo>
                  <a:pt x="15466" y="18075"/>
                  <a:pt x="15949" y="17596"/>
                  <a:pt x="15855" y="16979"/>
                </a:cubicBezTo>
                <a:lnTo>
                  <a:pt x="15019" y="12085"/>
                </a:lnTo>
                <a:cubicBezTo>
                  <a:pt x="14959" y="11787"/>
                  <a:pt x="15059" y="11489"/>
                  <a:pt x="15278" y="11250"/>
                </a:cubicBezTo>
                <a:lnTo>
                  <a:pt x="18838" y="7809"/>
                </a:lnTo>
                <a:cubicBezTo>
                  <a:pt x="19395" y="7252"/>
                  <a:pt x="19097" y="6317"/>
                  <a:pt x="18321" y="6217"/>
                </a:cubicBezTo>
                <a:lnTo>
                  <a:pt x="13428" y="5501"/>
                </a:lnTo>
                <a:cubicBezTo>
                  <a:pt x="13129" y="5441"/>
                  <a:pt x="12851" y="5242"/>
                  <a:pt x="12731" y="4964"/>
                </a:cubicBezTo>
                <a:lnTo>
                  <a:pt x="10543" y="528"/>
                </a:lnTo>
                <a:cubicBezTo>
                  <a:pt x="10362" y="175"/>
                  <a:pt x="10016" y="1"/>
                  <a:pt x="9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2CC"/>
              </a:solidFill>
              <a:latin typeface="Nanum Gothic"/>
              <a:ea typeface="Nanum Gothic"/>
              <a:cs typeface="Nanum Gothic"/>
              <a:sym typeface="Nanum Gothic"/>
            </a:endParaRPr>
          </a:p>
        </p:txBody>
      </p:sp>
      <p:pic>
        <p:nvPicPr>
          <p:cNvPr id="1824" name="Google Shape;1824;p42"/>
          <p:cNvPicPr preferRelativeResize="0"/>
          <p:nvPr/>
        </p:nvPicPr>
        <p:blipFill rotWithShape="1">
          <a:blip r:embed="rId3">
            <a:alphaModFix/>
          </a:blip>
          <a:srcRect l="12502" r="12495"/>
          <a:stretch/>
        </p:blipFill>
        <p:spPr>
          <a:xfrm>
            <a:off x="1165991" y="1027591"/>
            <a:ext cx="1465800" cy="1465800"/>
          </a:xfrm>
          <a:prstGeom prst="ellipse">
            <a:avLst/>
          </a:prstGeom>
          <a:noFill/>
          <a:ln>
            <a:noFill/>
          </a:ln>
        </p:spPr>
      </p:pic>
      <p:pic>
        <p:nvPicPr>
          <p:cNvPr id="1825" name="Google Shape;1825;p42"/>
          <p:cNvPicPr preferRelativeResize="0"/>
          <p:nvPr/>
        </p:nvPicPr>
        <p:blipFill rotWithShape="1">
          <a:blip r:embed="rId3">
            <a:alphaModFix/>
          </a:blip>
          <a:srcRect l="12502" r="12495"/>
          <a:stretch/>
        </p:blipFill>
        <p:spPr>
          <a:xfrm>
            <a:off x="3959516" y="1027591"/>
            <a:ext cx="1465800" cy="1465800"/>
          </a:xfrm>
          <a:prstGeom prst="ellipse">
            <a:avLst/>
          </a:prstGeom>
          <a:noFill/>
          <a:ln>
            <a:noFill/>
          </a:ln>
        </p:spPr>
      </p:pic>
      <p:pic>
        <p:nvPicPr>
          <p:cNvPr id="1826" name="Google Shape;1826;p42"/>
          <p:cNvPicPr preferRelativeResize="0"/>
          <p:nvPr/>
        </p:nvPicPr>
        <p:blipFill rotWithShape="1">
          <a:blip r:embed="rId3">
            <a:alphaModFix/>
          </a:blip>
          <a:srcRect l="12502" r="12495"/>
          <a:stretch/>
        </p:blipFill>
        <p:spPr>
          <a:xfrm>
            <a:off x="6708641" y="1026391"/>
            <a:ext cx="1465800" cy="1465800"/>
          </a:xfrm>
          <a:prstGeom prst="ellipse">
            <a:avLst/>
          </a:prstGeom>
          <a:noFill/>
          <a:ln>
            <a:noFill/>
          </a:ln>
        </p:spPr>
      </p:pic>
      <p:sp>
        <p:nvSpPr>
          <p:cNvPr id="1827" name="Google Shape;1827;p42"/>
          <p:cNvSpPr txBox="1">
            <a:spLocks noGrp="1"/>
          </p:cNvSpPr>
          <p:nvPr>
            <p:ph type="title"/>
          </p:nvPr>
        </p:nvSpPr>
        <p:spPr>
          <a:xfrm>
            <a:off x="3663300" y="304800"/>
            <a:ext cx="1817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O</a:t>
            </a:r>
            <a:r>
              <a:rPr lang="en" sz="3000"/>
              <a:t>ur team</a:t>
            </a: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43"/>
          <p:cNvSpPr txBox="1">
            <a:spLocks noGrp="1"/>
          </p:cNvSpPr>
          <p:nvPr>
            <p:ph type="title"/>
          </p:nvPr>
        </p:nvSpPr>
        <p:spPr>
          <a:xfrm>
            <a:off x="3663300" y="304800"/>
            <a:ext cx="1817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2"/>
                </a:solidFill>
              </a:rPr>
              <a:t>O</a:t>
            </a:r>
            <a:r>
              <a:rPr lang="en" sz="3000"/>
              <a:t>ur team</a:t>
            </a:r>
            <a:endParaRPr sz="3000"/>
          </a:p>
        </p:txBody>
      </p:sp>
      <p:sp>
        <p:nvSpPr>
          <p:cNvPr id="1833" name="Google Shape;1833;p43"/>
          <p:cNvSpPr txBox="1">
            <a:spLocks noGrp="1"/>
          </p:cNvSpPr>
          <p:nvPr>
            <p:ph type="subTitle" idx="1"/>
          </p:nvPr>
        </p:nvSpPr>
        <p:spPr>
          <a:xfrm>
            <a:off x="1504800" y="3008050"/>
            <a:ext cx="3190400" cy="151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latin typeface="Do Hyeon"/>
                <a:ea typeface="Do Hyeon"/>
                <a:cs typeface="Do Hyeon"/>
                <a:sym typeface="Do Hyeon"/>
              </a:rPr>
              <a:t>서울특별시 일반음식점 </a:t>
            </a:r>
            <a:endParaRPr sz="1500" dirty="0">
              <a:latin typeface="Do Hyeon"/>
              <a:ea typeface="Do Hyeon"/>
              <a:cs typeface="Do Hyeon"/>
              <a:sym typeface="Do Hyeon"/>
            </a:endParaRPr>
          </a:p>
          <a:p>
            <a:pPr marL="0" lvl="0" indent="0" algn="ctr" rtl="0">
              <a:spcBef>
                <a:spcPts val="0"/>
              </a:spcBef>
              <a:spcAft>
                <a:spcPts val="0"/>
              </a:spcAft>
              <a:buNone/>
            </a:pPr>
            <a:r>
              <a:rPr lang="en" sz="1500" dirty="0">
                <a:latin typeface="Do Hyeon"/>
                <a:ea typeface="Do Hyeon"/>
                <a:cs typeface="Do Hyeon"/>
                <a:sym typeface="Do Hyeon"/>
              </a:rPr>
              <a:t>인허가 정보</a:t>
            </a:r>
            <a:br>
              <a:rPr lang="en" sz="1500" dirty="0">
                <a:latin typeface="Do Hyeon"/>
                <a:ea typeface="Do Hyeon"/>
                <a:cs typeface="Do Hyeon"/>
                <a:sym typeface="Do Hyeon"/>
              </a:rPr>
            </a:br>
            <a:r>
              <a:rPr lang="en" sz="1500" dirty="0">
                <a:latin typeface="Do Hyeon"/>
                <a:ea typeface="Do Hyeon"/>
                <a:cs typeface="Do Hyeon"/>
                <a:sym typeface="Do Hyeon"/>
              </a:rPr>
              <a:t>수집 및 전처리, 시각화</a:t>
            </a:r>
            <a:endParaRPr sz="1500" dirty="0">
              <a:latin typeface="Do Hyeon"/>
              <a:ea typeface="Do Hyeon"/>
              <a:cs typeface="Do Hyeon"/>
              <a:sym typeface="Do Hyeon"/>
            </a:endParaRPr>
          </a:p>
          <a:p>
            <a:pPr marL="0" lvl="0" indent="0" algn="ctr" rtl="0">
              <a:spcBef>
                <a:spcPts val="0"/>
              </a:spcBef>
              <a:spcAft>
                <a:spcPts val="0"/>
              </a:spcAft>
              <a:buNone/>
            </a:pPr>
            <a:r>
              <a:rPr lang="en" sz="1500" dirty="0">
                <a:latin typeface="Do Hyeon"/>
                <a:ea typeface="Do Hyeon"/>
                <a:cs typeface="Do Hyeon"/>
                <a:sym typeface="Do Hyeon"/>
              </a:rPr>
              <a:t>매출액, 개업률•폐업률</a:t>
            </a:r>
            <a:br>
              <a:rPr lang="en" sz="1500" dirty="0">
                <a:latin typeface="Do Hyeon"/>
                <a:ea typeface="Do Hyeon"/>
                <a:cs typeface="Do Hyeon"/>
                <a:sym typeface="Do Hyeon"/>
              </a:rPr>
            </a:br>
            <a:r>
              <a:rPr lang="en" sz="1500" dirty="0">
                <a:latin typeface="Do Hyeon"/>
                <a:ea typeface="Do Hyeon"/>
                <a:cs typeface="Do Hyeon"/>
                <a:sym typeface="Do Hyeon"/>
              </a:rPr>
              <a:t>서울특별시 학교 기본 정보 </a:t>
            </a:r>
            <a:endParaRPr sz="1500" dirty="0">
              <a:latin typeface="Do Hyeon"/>
              <a:ea typeface="Do Hyeon"/>
              <a:cs typeface="Do Hyeon"/>
              <a:sym typeface="Do Hyeon"/>
            </a:endParaRPr>
          </a:p>
          <a:p>
            <a:pPr marL="0" lvl="0" indent="0" algn="ctr" rtl="0">
              <a:spcBef>
                <a:spcPts val="0"/>
              </a:spcBef>
              <a:spcAft>
                <a:spcPts val="0"/>
              </a:spcAft>
              <a:buNone/>
            </a:pPr>
            <a:r>
              <a:rPr lang="en" sz="1500" dirty="0">
                <a:latin typeface="Do Hyeon"/>
                <a:ea typeface="Do Hyeon"/>
                <a:cs typeface="Do Hyeon"/>
                <a:sym typeface="Do Hyeon"/>
              </a:rPr>
              <a:t>시각화</a:t>
            </a:r>
            <a:endParaRPr sz="1500" dirty="0">
              <a:latin typeface="Do Hyeon"/>
              <a:ea typeface="Do Hyeon"/>
              <a:cs typeface="Do Hyeon"/>
              <a:sym typeface="Do Hyeon"/>
            </a:endParaRPr>
          </a:p>
        </p:txBody>
      </p:sp>
      <p:sp>
        <p:nvSpPr>
          <p:cNvPr id="1834" name="Google Shape;1834;p43"/>
          <p:cNvSpPr txBox="1">
            <a:spLocks noGrp="1"/>
          </p:cNvSpPr>
          <p:nvPr>
            <p:ph type="subTitle" idx="2"/>
          </p:nvPr>
        </p:nvSpPr>
        <p:spPr>
          <a:xfrm>
            <a:off x="5052000" y="3091473"/>
            <a:ext cx="2299692" cy="109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dirty="0">
                <a:solidFill>
                  <a:schemeClr val="dk1"/>
                </a:solidFill>
                <a:latin typeface="Do Hyeon"/>
                <a:ea typeface="Do Hyeon"/>
                <a:cs typeface="Do Hyeon"/>
                <a:sym typeface="Do Hyeon"/>
              </a:rPr>
              <a:t>매출액, 개업률•폐업률, 임대료 데이터 </a:t>
            </a:r>
            <a:endParaRPr sz="1700" dirty="0">
              <a:solidFill>
                <a:schemeClr val="dk1"/>
              </a:solidFill>
              <a:latin typeface="Do Hyeon"/>
              <a:ea typeface="Do Hyeon"/>
              <a:cs typeface="Do Hyeon"/>
              <a:sym typeface="Do Hyeon"/>
            </a:endParaRPr>
          </a:p>
          <a:p>
            <a:pPr marL="0" lvl="0" indent="0" algn="ctr" rtl="0">
              <a:spcBef>
                <a:spcPts val="0"/>
              </a:spcBef>
              <a:spcAft>
                <a:spcPts val="0"/>
              </a:spcAft>
              <a:buNone/>
            </a:pPr>
            <a:r>
              <a:rPr lang="en" sz="1700" dirty="0">
                <a:solidFill>
                  <a:schemeClr val="dk1"/>
                </a:solidFill>
                <a:latin typeface="Do Hyeon"/>
                <a:ea typeface="Do Hyeon"/>
                <a:cs typeface="Do Hyeon"/>
                <a:sym typeface="Do Hyeon"/>
              </a:rPr>
              <a:t>수집 및 전처리, 시각화</a:t>
            </a:r>
            <a:endParaRPr sz="1700" dirty="0">
              <a:solidFill>
                <a:schemeClr val="dk1"/>
              </a:solidFill>
              <a:latin typeface="Do Hyeon"/>
              <a:ea typeface="Do Hyeon"/>
              <a:cs typeface="Do Hyeon"/>
              <a:sym typeface="Do Hyeon"/>
            </a:endParaRPr>
          </a:p>
        </p:txBody>
      </p:sp>
      <p:sp>
        <p:nvSpPr>
          <p:cNvPr id="1835" name="Google Shape;1835;p43"/>
          <p:cNvSpPr txBox="1">
            <a:spLocks noGrp="1"/>
          </p:cNvSpPr>
          <p:nvPr>
            <p:ph type="subTitle" idx="3"/>
          </p:nvPr>
        </p:nvSpPr>
        <p:spPr>
          <a:xfrm>
            <a:off x="1881001" y="2608287"/>
            <a:ext cx="2322300" cy="50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accent5"/>
                </a:solidFill>
                <a:latin typeface="Do Hyeon"/>
                <a:ea typeface="Do Hyeon"/>
                <a:cs typeface="Do Hyeon"/>
                <a:sym typeface="Do Hyeon"/>
              </a:rPr>
              <a:t>여정문</a:t>
            </a:r>
            <a:endParaRPr sz="2500">
              <a:solidFill>
                <a:schemeClr val="accent5"/>
              </a:solidFill>
              <a:latin typeface="Do Hyeon"/>
              <a:ea typeface="Do Hyeon"/>
              <a:cs typeface="Do Hyeon"/>
              <a:sym typeface="Do Hyeon"/>
            </a:endParaRPr>
          </a:p>
        </p:txBody>
      </p:sp>
      <p:sp>
        <p:nvSpPr>
          <p:cNvPr id="1836" name="Google Shape;1836;p43"/>
          <p:cNvSpPr txBox="1">
            <a:spLocks noGrp="1"/>
          </p:cNvSpPr>
          <p:nvPr>
            <p:ph type="subTitle" idx="4"/>
          </p:nvPr>
        </p:nvSpPr>
        <p:spPr>
          <a:xfrm>
            <a:off x="4940541" y="2608287"/>
            <a:ext cx="2322300" cy="50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accent5"/>
                </a:solidFill>
                <a:latin typeface="Do Hyeon"/>
                <a:ea typeface="Do Hyeon"/>
                <a:cs typeface="Do Hyeon"/>
                <a:sym typeface="Do Hyeon"/>
              </a:rPr>
              <a:t>왕기영</a:t>
            </a:r>
            <a:endParaRPr sz="2500">
              <a:solidFill>
                <a:schemeClr val="accent5"/>
              </a:solidFill>
              <a:latin typeface="Do Hyeon"/>
              <a:ea typeface="Do Hyeon"/>
              <a:cs typeface="Do Hyeon"/>
              <a:sym typeface="Do Hyeon"/>
            </a:endParaRPr>
          </a:p>
        </p:txBody>
      </p:sp>
      <p:pic>
        <p:nvPicPr>
          <p:cNvPr id="1837" name="Google Shape;1837;p43"/>
          <p:cNvPicPr preferRelativeResize="0"/>
          <p:nvPr/>
        </p:nvPicPr>
        <p:blipFill rotWithShape="1">
          <a:blip r:embed="rId3">
            <a:alphaModFix/>
          </a:blip>
          <a:srcRect l="12502" r="12495"/>
          <a:stretch/>
        </p:blipFill>
        <p:spPr>
          <a:xfrm>
            <a:off x="2309241" y="993616"/>
            <a:ext cx="1465800" cy="1465800"/>
          </a:xfrm>
          <a:prstGeom prst="ellipse">
            <a:avLst/>
          </a:prstGeom>
          <a:noFill/>
          <a:ln>
            <a:noFill/>
          </a:ln>
        </p:spPr>
      </p:pic>
      <p:grpSp>
        <p:nvGrpSpPr>
          <p:cNvPr id="1838" name="Google Shape;1838;p43"/>
          <p:cNvGrpSpPr/>
          <p:nvPr/>
        </p:nvGrpSpPr>
        <p:grpSpPr>
          <a:xfrm flipH="1">
            <a:off x="8636308" y="3858339"/>
            <a:ext cx="1329744" cy="999650"/>
            <a:chOff x="7048175" y="3773750"/>
            <a:chExt cx="1264015" cy="1020051"/>
          </a:xfrm>
        </p:grpSpPr>
        <p:sp>
          <p:nvSpPr>
            <p:cNvPr id="1839" name="Google Shape;1839;p43"/>
            <p:cNvSpPr/>
            <p:nvPr/>
          </p:nvSpPr>
          <p:spPr>
            <a:xfrm>
              <a:off x="7283672" y="4199168"/>
              <a:ext cx="863779" cy="594633"/>
            </a:xfrm>
            <a:custGeom>
              <a:avLst/>
              <a:gdLst/>
              <a:ahLst/>
              <a:cxnLst/>
              <a:rect l="l" t="t" r="r" b="b"/>
              <a:pathLst>
                <a:path w="27029" h="18607" extrusionOk="0">
                  <a:moveTo>
                    <a:pt x="26701" y="0"/>
                  </a:moveTo>
                  <a:cubicBezTo>
                    <a:pt x="26537" y="0"/>
                    <a:pt x="26373" y="107"/>
                    <a:pt x="26373" y="322"/>
                  </a:cubicBezTo>
                  <a:cubicBezTo>
                    <a:pt x="26361" y="2119"/>
                    <a:pt x="25171" y="3679"/>
                    <a:pt x="23444" y="4144"/>
                  </a:cubicBezTo>
                  <a:cubicBezTo>
                    <a:pt x="24111" y="3322"/>
                    <a:pt x="24480" y="2286"/>
                    <a:pt x="24480" y="1226"/>
                  </a:cubicBezTo>
                  <a:cubicBezTo>
                    <a:pt x="24480" y="1006"/>
                    <a:pt x="24317" y="896"/>
                    <a:pt x="24153" y="896"/>
                  </a:cubicBezTo>
                  <a:cubicBezTo>
                    <a:pt x="23989" y="896"/>
                    <a:pt x="23825" y="1006"/>
                    <a:pt x="23825" y="1226"/>
                  </a:cubicBezTo>
                  <a:cubicBezTo>
                    <a:pt x="23825" y="2417"/>
                    <a:pt x="23290" y="3536"/>
                    <a:pt x="22361" y="4286"/>
                  </a:cubicBezTo>
                  <a:cubicBezTo>
                    <a:pt x="22254" y="4298"/>
                    <a:pt x="22147" y="4382"/>
                    <a:pt x="22099" y="4489"/>
                  </a:cubicBezTo>
                  <a:cubicBezTo>
                    <a:pt x="21647" y="4798"/>
                    <a:pt x="21111" y="5025"/>
                    <a:pt x="20563" y="5120"/>
                  </a:cubicBezTo>
                  <a:cubicBezTo>
                    <a:pt x="21111" y="4048"/>
                    <a:pt x="21397" y="2870"/>
                    <a:pt x="21397" y="1679"/>
                  </a:cubicBezTo>
                  <a:cubicBezTo>
                    <a:pt x="21379" y="1471"/>
                    <a:pt x="21218" y="1366"/>
                    <a:pt x="21059" y="1366"/>
                  </a:cubicBezTo>
                  <a:cubicBezTo>
                    <a:pt x="20899" y="1366"/>
                    <a:pt x="20742" y="1471"/>
                    <a:pt x="20730" y="1679"/>
                  </a:cubicBezTo>
                  <a:cubicBezTo>
                    <a:pt x="20730" y="2917"/>
                    <a:pt x="20396" y="4132"/>
                    <a:pt x="19765" y="5203"/>
                  </a:cubicBezTo>
                  <a:cubicBezTo>
                    <a:pt x="19634" y="5239"/>
                    <a:pt x="19539" y="5370"/>
                    <a:pt x="19539" y="5513"/>
                  </a:cubicBezTo>
                  <a:cubicBezTo>
                    <a:pt x="19527" y="5525"/>
                    <a:pt x="19527" y="5548"/>
                    <a:pt x="19539" y="5560"/>
                  </a:cubicBezTo>
                  <a:cubicBezTo>
                    <a:pt x="18884" y="6513"/>
                    <a:pt x="18015" y="7299"/>
                    <a:pt x="16991" y="7834"/>
                  </a:cubicBezTo>
                  <a:cubicBezTo>
                    <a:pt x="17706" y="7037"/>
                    <a:pt x="18087" y="6025"/>
                    <a:pt x="18087" y="4965"/>
                  </a:cubicBezTo>
                  <a:cubicBezTo>
                    <a:pt x="18087" y="4745"/>
                    <a:pt x="17923" y="4635"/>
                    <a:pt x="17759" y="4635"/>
                  </a:cubicBezTo>
                  <a:cubicBezTo>
                    <a:pt x="17595" y="4635"/>
                    <a:pt x="17432" y="4745"/>
                    <a:pt x="17432" y="4965"/>
                  </a:cubicBezTo>
                  <a:cubicBezTo>
                    <a:pt x="17432" y="6989"/>
                    <a:pt x="15801" y="8620"/>
                    <a:pt x="13777" y="8620"/>
                  </a:cubicBezTo>
                  <a:lnTo>
                    <a:pt x="13705" y="8620"/>
                  </a:lnTo>
                  <a:cubicBezTo>
                    <a:pt x="11776" y="8716"/>
                    <a:pt x="10205" y="10216"/>
                    <a:pt x="10026" y="12144"/>
                  </a:cubicBezTo>
                  <a:cubicBezTo>
                    <a:pt x="8776" y="12073"/>
                    <a:pt x="7621" y="11478"/>
                    <a:pt x="6835" y="10513"/>
                  </a:cubicBezTo>
                  <a:cubicBezTo>
                    <a:pt x="9085" y="10168"/>
                    <a:pt x="10752" y="8239"/>
                    <a:pt x="10776" y="5965"/>
                  </a:cubicBezTo>
                  <a:cubicBezTo>
                    <a:pt x="10776" y="5745"/>
                    <a:pt x="10609" y="5635"/>
                    <a:pt x="10443" y="5635"/>
                  </a:cubicBezTo>
                  <a:cubicBezTo>
                    <a:pt x="10276" y="5635"/>
                    <a:pt x="10109" y="5745"/>
                    <a:pt x="10109" y="5965"/>
                  </a:cubicBezTo>
                  <a:cubicBezTo>
                    <a:pt x="10109" y="8049"/>
                    <a:pt x="8502" y="9775"/>
                    <a:pt x="6418" y="9918"/>
                  </a:cubicBezTo>
                  <a:cubicBezTo>
                    <a:pt x="6037" y="9239"/>
                    <a:pt x="5835" y="8477"/>
                    <a:pt x="5835" y="7715"/>
                  </a:cubicBezTo>
                  <a:cubicBezTo>
                    <a:pt x="5823" y="7507"/>
                    <a:pt x="5665" y="7403"/>
                    <a:pt x="5508" y="7403"/>
                  </a:cubicBezTo>
                  <a:cubicBezTo>
                    <a:pt x="5350" y="7403"/>
                    <a:pt x="5192" y="7507"/>
                    <a:pt x="5180" y="7715"/>
                  </a:cubicBezTo>
                  <a:cubicBezTo>
                    <a:pt x="5180" y="8108"/>
                    <a:pt x="5228" y="8513"/>
                    <a:pt x="5323" y="8906"/>
                  </a:cubicBezTo>
                  <a:cubicBezTo>
                    <a:pt x="2680" y="8668"/>
                    <a:pt x="656" y="6465"/>
                    <a:pt x="656" y="3810"/>
                  </a:cubicBezTo>
                  <a:cubicBezTo>
                    <a:pt x="656" y="3596"/>
                    <a:pt x="492" y="3489"/>
                    <a:pt x="328" y="3489"/>
                  </a:cubicBezTo>
                  <a:cubicBezTo>
                    <a:pt x="165" y="3489"/>
                    <a:pt x="1" y="3596"/>
                    <a:pt x="1" y="3810"/>
                  </a:cubicBezTo>
                  <a:cubicBezTo>
                    <a:pt x="1" y="6906"/>
                    <a:pt x="2442" y="9454"/>
                    <a:pt x="5537" y="9573"/>
                  </a:cubicBezTo>
                  <a:cubicBezTo>
                    <a:pt x="5621" y="9787"/>
                    <a:pt x="5716" y="10001"/>
                    <a:pt x="5835" y="10204"/>
                  </a:cubicBezTo>
                  <a:cubicBezTo>
                    <a:pt x="5835" y="10216"/>
                    <a:pt x="5835" y="10228"/>
                    <a:pt x="5835" y="10251"/>
                  </a:cubicBezTo>
                  <a:cubicBezTo>
                    <a:pt x="5835" y="10394"/>
                    <a:pt x="5930" y="10513"/>
                    <a:pt x="6061" y="10561"/>
                  </a:cubicBezTo>
                  <a:cubicBezTo>
                    <a:pt x="6954" y="11883"/>
                    <a:pt x="8419" y="12716"/>
                    <a:pt x="10014" y="12811"/>
                  </a:cubicBezTo>
                  <a:lnTo>
                    <a:pt x="10014" y="18276"/>
                  </a:lnTo>
                  <a:cubicBezTo>
                    <a:pt x="10014" y="18496"/>
                    <a:pt x="10178" y="18607"/>
                    <a:pt x="10342" y="18607"/>
                  </a:cubicBezTo>
                  <a:cubicBezTo>
                    <a:pt x="10505" y="18607"/>
                    <a:pt x="10669" y="18496"/>
                    <a:pt x="10669" y="18276"/>
                  </a:cubicBezTo>
                  <a:lnTo>
                    <a:pt x="10669" y="12514"/>
                  </a:lnTo>
                  <a:lnTo>
                    <a:pt x="10669" y="12454"/>
                  </a:lnTo>
                  <a:cubicBezTo>
                    <a:pt x="10704" y="10690"/>
                    <a:pt x="12133" y="9286"/>
                    <a:pt x="13889" y="9286"/>
                  </a:cubicBezTo>
                  <a:cubicBezTo>
                    <a:pt x="13911" y="9286"/>
                    <a:pt x="13933" y="9287"/>
                    <a:pt x="13955" y="9287"/>
                  </a:cubicBezTo>
                  <a:lnTo>
                    <a:pt x="13991" y="9287"/>
                  </a:lnTo>
                  <a:cubicBezTo>
                    <a:pt x="16491" y="9204"/>
                    <a:pt x="18789" y="7918"/>
                    <a:pt x="20146" y="5834"/>
                  </a:cubicBezTo>
                  <a:cubicBezTo>
                    <a:pt x="21027" y="5775"/>
                    <a:pt x="21885" y="5465"/>
                    <a:pt x="22599" y="4941"/>
                  </a:cubicBezTo>
                  <a:cubicBezTo>
                    <a:pt x="25076" y="4834"/>
                    <a:pt x="27028" y="2798"/>
                    <a:pt x="27028" y="322"/>
                  </a:cubicBezTo>
                  <a:cubicBezTo>
                    <a:pt x="27028" y="107"/>
                    <a:pt x="26864" y="0"/>
                    <a:pt x="267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3"/>
            <p:cNvSpPr/>
            <p:nvPr/>
          </p:nvSpPr>
          <p:spPr>
            <a:xfrm>
              <a:off x="7556879" y="3773750"/>
              <a:ext cx="670852" cy="331463"/>
            </a:xfrm>
            <a:custGeom>
              <a:avLst/>
              <a:gdLst/>
              <a:ahLst/>
              <a:cxnLst/>
              <a:rect l="l" t="t" r="r" b="b"/>
              <a:pathLst>
                <a:path w="20992" h="10372" extrusionOk="0">
                  <a:moveTo>
                    <a:pt x="10490" y="1"/>
                  </a:moveTo>
                  <a:cubicBezTo>
                    <a:pt x="4751" y="1"/>
                    <a:pt x="60" y="4621"/>
                    <a:pt x="1" y="10371"/>
                  </a:cubicBezTo>
                  <a:lnTo>
                    <a:pt x="20991" y="10371"/>
                  </a:lnTo>
                  <a:cubicBezTo>
                    <a:pt x="20920" y="4621"/>
                    <a:pt x="16241" y="1"/>
                    <a:pt x="104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3"/>
            <p:cNvSpPr/>
            <p:nvPr/>
          </p:nvSpPr>
          <p:spPr>
            <a:xfrm>
              <a:off x="7048175" y="3937244"/>
              <a:ext cx="1264015" cy="459038"/>
            </a:xfrm>
            <a:custGeom>
              <a:avLst/>
              <a:gdLst/>
              <a:ahLst/>
              <a:cxnLst/>
              <a:rect l="l" t="t" r="r" b="b"/>
              <a:pathLst>
                <a:path w="39553" h="14364" extrusionOk="0">
                  <a:moveTo>
                    <a:pt x="29054" y="0"/>
                  </a:moveTo>
                  <a:cubicBezTo>
                    <a:pt x="25569" y="0"/>
                    <a:pt x="22228" y="1749"/>
                    <a:pt x="20253" y="4791"/>
                  </a:cubicBezTo>
                  <a:cubicBezTo>
                    <a:pt x="18919" y="4183"/>
                    <a:pt x="17472" y="3862"/>
                    <a:pt x="16022" y="3862"/>
                  </a:cubicBezTo>
                  <a:cubicBezTo>
                    <a:pt x="15995" y="3862"/>
                    <a:pt x="15969" y="3862"/>
                    <a:pt x="15942" y="3862"/>
                  </a:cubicBezTo>
                  <a:cubicBezTo>
                    <a:pt x="15692" y="3862"/>
                    <a:pt x="15454" y="3874"/>
                    <a:pt x="15216" y="3886"/>
                  </a:cubicBezTo>
                  <a:cubicBezTo>
                    <a:pt x="13661" y="1497"/>
                    <a:pt x="11032" y="124"/>
                    <a:pt x="8289" y="124"/>
                  </a:cubicBezTo>
                  <a:cubicBezTo>
                    <a:pt x="7504" y="124"/>
                    <a:pt x="6710" y="236"/>
                    <a:pt x="5929" y="469"/>
                  </a:cubicBezTo>
                  <a:cubicBezTo>
                    <a:pt x="2417" y="1517"/>
                    <a:pt x="0" y="4743"/>
                    <a:pt x="0" y="8410"/>
                  </a:cubicBezTo>
                  <a:lnTo>
                    <a:pt x="7299" y="8410"/>
                  </a:lnTo>
                  <a:cubicBezTo>
                    <a:pt x="6084" y="10149"/>
                    <a:pt x="5441" y="12232"/>
                    <a:pt x="5453" y="14364"/>
                  </a:cubicBezTo>
                  <a:lnTo>
                    <a:pt x="26444" y="14364"/>
                  </a:lnTo>
                  <a:cubicBezTo>
                    <a:pt x="26444" y="13042"/>
                    <a:pt x="26194" y="11732"/>
                    <a:pt x="25706" y="10506"/>
                  </a:cubicBezTo>
                  <a:lnTo>
                    <a:pt x="39553" y="10494"/>
                  </a:lnTo>
                  <a:cubicBezTo>
                    <a:pt x="39553" y="5839"/>
                    <a:pt x="36493" y="1755"/>
                    <a:pt x="32028" y="433"/>
                  </a:cubicBezTo>
                  <a:cubicBezTo>
                    <a:pt x="31043" y="141"/>
                    <a:pt x="30043" y="0"/>
                    <a:pt x="290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42" name="Google Shape;1842;p43"/>
          <p:cNvPicPr preferRelativeResize="0"/>
          <p:nvPr/>
        </p:nvPicPr>
        <p:blipFill rotWithShape="1">
          <a:blip r:embed="rId3">
            <a:alphaModFix/>
          </a:blip>
          <a:srcRect l="12502" r="12495"/>
          <a:stretch/>
        </p:blipFill>
        <p:spPr>
          <a:xfrm>
            <a:off x="5368791" y="993616"/>
            <a:ext cx="1465800" cy="14658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44"/>
          <p:cNvSpPr txBox="1">
            <a:spLocks noGrp="1"/>
          </p:cNvSpPr>
          <p:nvPr>
            <p:ph type="title"/>
          </p:nvPr>
        </p:nvSpPr>
        <p:spPr>
          <a:xfrm>
            <a:off x="1398900" y="2581350"/>
            <a:ext cx="6299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latin typeface="Do Hyeon"/>
                <a:ea typeface="Do Hyeon"/>
                <a:cs typeface="Do Hyeon"/>
                <a:sym typeface="Do Hyeon"/>
              </a:rPr>
              <a:t>수행절차 및 방법</a:t>
            </a:r>
            <a:endParaRPr>
              <a:solidFill>
                <a:schemeClr val="accent1"/>
              </a:solidFill>
              <a:latin typeface="Do Hyeon"/>
              <a:ea typeface="Do Hyeon"/>
              <a:cs typeface="Do Hyeon"/>
              <a:sym typeface="Do Hyeon"/>
            </a:endParaRPr>
          </a:p>
        </p:txBody>
      </p:sp>
      <p:sp>
        <p:nvSpPr>
          <p:cNvPr id="1848" name="Google Shape;1848;p44"/>
          <p:cNvSpPr txBox="1">
            <a:spLocks noGrp="1"/>
          </p:cNvSpPr>
          <p:nvPr>
            <p:ph type="title" idx="2"/>
          </p:nvPr>
        </p:nvSpPr>
        <p:spPr>
          <a:xfrm>
            <a:off x="1398900" y="1088923"/>
            <a:ext cx="2467800" cy="154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grpSp>
        <p:nvGrpSpPr>
          <p:cNvPr id="1849" name="Google Shape;1849;p44"/>
          <p:cNvGrpSpPr/>
          <p:nvPr/>
        </p:nvGrpSpPr>
        <p:grpSpPr>
          <a:xfrm>
            <a:off x="6571825" y="455097"/>
            <a:ext cx="1312209" cy="1270161"/>
            <a:chOff x="6571825" y="455097"/>
            <a:chExt cx="1312209" cy="1270161"/>
          </a:xfrm>
        </p:grpSpPr>
        <p:sp>
          <p:nvSpPr>
            <p:cNvPr id="1850" name="Google Shape;1850;p44"/>
            <p:cNvSpPr/>
            <p:nvPr/>
          </p:nvSpPr>
          <p:spPr>
            <a:xfrm>
              <a:off x="6638375" y="455097"/>
              <a:ext cx="784719" cy="484770"/>
            </a:xfrm>
            <a:custGeom>
              <a:avLst/>
              <a:gdLst/>
              <a:ahLst/>
              <a:cxnLst/>
              <a:rect l="l" t="t" r="r" b="b"/>
              <a:pathLst>
                <a:path w="29207" h="18043" extrusionOk="0">
                  <a:moveTo>
                    <a:pt x="2471" y="0"/>
                  </a:moveTo>
                  <a:cubicBezTo>
                    <a:pt x="2390" y="0"/>
                    <a:pt x="2310" y="22"/>
                    <a:pt x="2238" y="64"/>
                  </a:cubicBezTo>
                  <a:lnTo>
                    <a:pt x="298" y="1255"/>
                  </a:lnTo>
                  <a:cubicBezTo>
                    <a:pt x="24" y="1422"/>
                    <a:pt x="0" y="1815"/>
                    <a:pt x="262" y="2017"/>
                  </a:cubicBezTo>
                  <a:lnTo>
                    <a:pt x="20074" y="18043"/>
                  </a:lnTo>
                  <a:lnTo>
                    <a:pt x="29206" y="9792"/>
                  </a:lnTo>
                  <a:lnTo>
                    <a:pt x="2631" y="29"/>
                  </a:lnTo>
                  <a:cubicBezTo>
                    <a:pt x="2579" y="10"/>
                    <a:pt x="2525" y="0"/>
                    <a:pt x="2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4"/>
            <p:cNvSpPr/>
            <p:nvPr/>
          </p:nvSpPr>
          <p:spPr>
            <a:xfrm>
              <a:off x="7295743" y="912328"/>
              <a:ext cx="347746" cy="812930"/>
            </a:xfrm>
            <a:custGeom>
              <a:avLst/>
              <a:gdLst/>
              <a:ahLst/>
              <a:cxnLst/>
              <a:rect l="l" t="t" r="r" b="b"/>
              <a:pathLst>
                <a:path w="12943" h="30257" extrusionOk="0">
                  <a:moveTo>
                    <a:pt x="10311" y="1"/>
                  </a:moveTo>
                  <a:lnTo>
                    <a:pt x="0" y="6728"/>
                  </a:lnTo>
                  <a:lnTo>
                    <a:pt x="10406" y="29981"/>
                  </a:lnTo>
                  <a:cubicBezTo>
                    <a:pt x="10487" y="30157"/>
                    <a:pt x="10658" y="30256"/>
                    <a:pt x="10831" y="30256"/>
                  </a:cubicBezTo>
                  <a:cubicBezTo>
                    <a:pt x="10938" y="30256"/>
                    <a:pt x="11046" y="30218"/>
                    <a:pt x="11133" y="30136"/>
                  </a:cubicBezTo>
                  <a:lnTo>
                    <a:pt x="12788" y="28564"/>
                  </a:lnTo>
                  <a:cubicBezTo>
                    <a:pt x="12895" y="28469"/>
                    <a:pt x="12942" y="28338"/>
                    <a:pt x="12942" y="28195"/>
                  </a:cubicBezTo>
                  <a:lnTo>
                    <a:pt x="103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4"/>
            <p:cNvSpPr/>
            <p:nvPr/>
          </p:nvSpPr>
          <p:spPr>
            <a:xfrm>
              <a:off x="6686979" y="527585"/>
              <a:ext cx="1197055" cy="907611"/>
            </a:xfrm>
            <a:custGeom>
              <a:avLst/>
              <a:gdLst/>
              <a:ahLst/>
              <a:cxnLst/>
              <a:rect l="l" t="t" r="r" b="b"/>
              <a:pathLst>
                <a:path w="44554" h="33781" extrusionOk="0">
                  <a:moveTo>
                    <a:pt x="40000" y="1"/>
                  </a:moveTo>
                  <a:cubicBezTo>
                    <a:pt x="37799" y="1"/>
                    <a:pt x="34952" y="750"/>
                    <a:pt x="32588" y="2391"/>
                  </a:cubicBezTo>
                  <a:cubicBezTo>
                    <a:pt x="28564" y="5189"/>
                    <a:pt x="13229" y="19822"/>
                    <a:pt x="2227" y="30097"/>
                  </a:cubicBezTo>
                  <a:cubicBezTo>
                    <a:pt x="0" y="32315"/>
                    <a:pt x="573" y="33781"/>
                    <a:pt x="2116" y="33781"/>
                  </a:cubicBezTo>
                  <a:cubicBezTo>
                    <a:pt x="2759" y="33781"/>
                    <a:pt x="3571" y="33526"/>
                    <a:pt x="4418" y="32966"/>
                  </a:cubicBezTo>
                  <a:cubicBezTo>
                    <a:pt x="7299" y="31049"/>
                    <a:pt x="35696" y="13035"/>
                    <a:pt x="38660" y="10963"/>
                  </a:cubicBezTo>
                  <a:cubicBezTo>
                    <a:pt x="41625" y="8892"/>
                    <a:pt x="44554" y="2700"/>
                    <a:pt x="43280" y="1045"/>
                  </a:cubicBezTo>
                  <a:cubicBezTo>
                    <a:pt x="42756" y="365"/>
                    <a:pt x="41535" y="1"/>
                    <a:pt x="400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4"/>
            <p:cNvSpPr/>
            <p:nvPr/>
          </p:nvSpPr>
          <p:spPr>
            <a:xfrm>
              <a:off x="6571825" y="1128826"/>
              <a:ext cx="288557" cy="216660"/>
            </a:xfrm>
            <a:custGeom>
              <a:avLst/>
              <a:gdLst/>
              <a:ahLst/>
              <a:cxnLst/>
              <a:rect l="l" t="t" r="r" b="b"/>
              <a:pathLst>
                <a:path w="10740" h="8064" extrusionOk="0">
                  <a:moveTo>
                    <a:pt x="1197" y="0"/>
                  </a:moveTo>
                  <a:cubicBezTo>
                    <a:pt x="1170" y="0"/>
                    <a:pt x="1144" y="9"/>
                    <a:pt x="1120" y="27"/>
                  </a:cubicBezTo>
                  <a:lnTo>
                    <a:pt x="143" y="503"/>
                  </a:lnTo>
                  <a:cubicBezTo>
                    <a:pt x="24" y="551"/>
                    <a:pt x="1" y="706"/>
                    <a:pt x="84" y="801"/>
                  </a:cubicBezTo>
                  <a:lnTo>
                    <a:pt x="6704" y="8064"/>
                  </a:lnTo>
                  <a:lnTo>
                    <a:pt x="10740" y="4313"/>
                  </a:lnTo>
                  <a:lnTo>
                    <a:pt x="1274" y="27"/>
                  </a:lnTo>
                  <a:cubicBezTo>
                    <a:pt x="1251" y="9"/>
                    <a:pt x="1224" y="0"/>
                    <a:pt x="1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4"/>
            <p:cNvSpPr/>
            <p:nvPr/>
          </p:nvSpPr>
          <p:spPr>
            <a:xfrm>
              <a:off x="6797028" y="1324986"/>
              <a:ext cx="171818" cy="303307"/>
            </a:xfrm>
            <a:custGeom>
              <a:avLst/>
              <a:gdLst/>
              <a:ahLst/>
              <a:cxnLst/>
              <a:rect l="l" t="t" r="r" b="b"/>
              <a:pathLst>
                <a:path w="6395" h="11289" extrusionOk="0">
                  <a:moveTo>
                    <a:pt x="4668" y="1"/>
                  </a:moveTo>
                  <a:lnTo>
                    <a:pt x="1" y="2942"/>
                  </a:lnTo>
                  <a:lnTo>
                    <a:pt x="5335" y="11205"/>
                  </a:lnTo>
                  <a:cubicBezTo>
                    <a:pt x="5366" y="11262"/>
                    <a:pt x="5425" y="11288"/>
                    <a:pt x="5483" y="11288"/>
                  </a:cubicBezTo>
                  <a:cubicBezTo>
                    <a:pt x="5535" y="11288"/>
                    <a:pt x="5587" y="11268"/>
                    <a:pt x="5620" y="11229"/>
                  </a:cubicBezTo>
                  <a:lnTo>
                    <a:pt x="6347" y="10407"/>
                  </a:lnTo>
                  <a:cubicBezTo>
                    <a:pt x="6382" y="10359"/>
                    <a:pt x="6394" y="10312"/>
                    <a:pt x="6382" y="10252"/>
                  </a:cubicBezTo>
                  <a:lnTo>
                    <a:pt x="46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5" name="Google Shape;1855;p44"/>
            <p:cNvGrpSpPr/>
            <p:nvPr/>
          </p:nvGrpSpPr>
          <p:grpSpPr>
            <a:xfrm>
              <a:off x="6940662" y="560015"/>
              <a:ext cx="868519" cy="702639"/>
              <a:chOff x="6940662" y="560015"/>
              <a:chExt cx="868519" cy="702639"/>
            </a:xfrm>
          </p:grpSpPr>
          <p:sp>
            <p:nvSpPr>
              <p:cNvPr id="1856" name="Google Shape;1856;p44"/>
              <p:cNvSpPr/>
              <p:nvPr/>
            </p:nvSpPr>
            <p:spPr>
              <a:xfrm>
                <a:off x="7775569" y="646501"/>
                <a:ext cx="33611" cy="72972"/>
              </a:xfrm>
              <a:custGeom>
                <a:avLst/>
                <a:gdLst/>
                <a:ahLst/>
                <a:cxnLst/>
                <a:rect l="l" t="t" r="r" b="b"/>
                <a:pathLst>
                  <a:path w="1251" h="2716" extrusionOk="0">
                    <a:moveTo>
                      <a:pt x="1251" y="1"/>
                    </a:moveTo>
                    <a:lnTo>
                      <a:pt x="1" y="965"/>
                    </a:lnTo>
                    <a:cubicBezTo>
                      <a:pt x="227" y="1525"/>
                      <a:pt x="370" y="2120"/>
                      <a:pt x="441" y="2715"/>
                    </a:cubicBezTo>
                    <a:cubicBezTo>
                      <a:pt x="906" y="1882"/>
                      <a:pt x="1179" y="953"/>
                      <a:pt x="1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4"/>
              <p:cNvSpPr/>
              <p:nvPr/>
            </p:nvSpPr>
            <p:spPr>
              <a:xfrm>
                <a:off x="7749991" y="593733"/>
                <a:ext cx="58571" cy="64321"/>
              </a:xfrm>
              <a:custGeom>
                <a:avLst/>
                <a:gdLst/>
                <a:ahLst/>
                <a:cxnLst/>
                <a:rect l="l" t="t" r="r" b="b"/>
                <a:pathLst>
                  <a:path w="2180" h="2394" extrusionOk="0">
                    <a:moveTo>
                      <a:pt x="1703" y="0"/>
                    </a:moveTo>
                    <a:lnTo>
                      <a:pt x="0" y="1310"/>
                    </a:lnTo>
                    <a:cubicBezTo>
                      <a:pt x="274" y="1655"/>
                      <a:pt x="500" y="2012"/>
                      <a:pt x="703" y="2393"/>
                    </a:cubicBezTo>
                    <a:lnTo>
                      <a:pt x="2179" y="1262"/>
                    </a:lnTo>
                    <a:cubicBezTo>
                      <a:pt x="2120" y="810"/>
                      <a:pt x="1953" y="381"/>
                      <a:pt x="17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4"/>
              <p:cNvSpPr/>
              <p:nvPr/>
            </p:nvSpPr>
            <p:spPr>
              <a:xfrm>
                <a:off x="7668744" y="560015"/>
                <a:ext cx="68781" cy="26384"/>
              </a:xfrm>
              <a:custGeom>
                <a:avLst/>
                <a:gdLst/>
                <a:ahLst/>
                <a:cxnLst/>
                <a:rect l="l" t="t" r="r" b="b"/>
                <a:pathLst>
                  <a:path w="2560" h="982" extrusionOk="0">
                    <a:moveTo>
                      <a:pt x="1714" y="0"/>
                    </a:moveTo>
                    <a:cubicBezTo>
                      <a:pt x="1140" y="0"/>
                      <a:pt x="567" y="72"/>
                      <a:pt x="0" y="208"/>
                    </a:cubicBezTo>
                    <a:cubicBezTo>
                      <a:pt x="476" y="422"/>
                      <a:pt x="929" y="684"/>
                      <a:pt x="1345" y="981"/>
                    </a:cubicBezTo>
                    <a:lnTo>
                      <a:pt x="2560" y="53"/>
                    </a:lnTo>
                    <a:cubicBezTo>
                      <a:pt x="2278" y="18"/>
                      <a:pt x="1996" y="0"/>
                      <a:pt x="1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4"/>
              <p:cNvSpPr/>
              <p:nvPr/>
            </p:nvSpPr>
            <p:spPr>
              <a:xfrm>
                <a:off x="7717670" y="565899"/>
                <a:ext cx="68163" cy="51532"/>
              </a:xfrm>
              <a:custGeom>
                <a:avLst/>
                <a:gdLst/>
                <a:ahLst/>
                <a:cxnLst/>
                <a:rect l="l" t="t" r="r" b="b"/>
                <a:pathLst>
                  <a:path w="2537" h="1918" extrusionOk="0">
                    <a:moveTo>
                      <a:pt x="1477" y="0"/>
                    </a:moveTo>
                    <a:lnTo>
                      <a:pt x="1" y="1132"/>
                    </a:lnTo>
                    <a:cubicBezTo>
                      <a:pt x="298" y="1370"/>
                      <a:pt x="572" y="1632"/>
                      <a:pt x="834" y="1917"/>
                    </a:cubicBezTo>
                    <a:lnTo>
                      <a:pt x="2537" y="608"/>
                    </a:lnTo>
                    <a:cubicBezTo>
                      <a:pt x="2227" y="334"/>
                      <a:pt x="1870" y="120"/>
                      <a:pt x="1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4"/>
              <p:cNvSpPr/>
              <p:nvPr/>
            </p:nvSpPr>
            <p:spPr>
              <a:xfrm>
                <a:off x="7371885" y="742472"/>
                <a:ext cx="48308" cy="50887"/>
              </a:xfrm>
              <a:custGeom>
                <a:avLst/>
                <a:gdLst/>
                <a:ahLst/>
                <a:cxnLst/>
                <a:rect l="l" t="t" r="r" b="b"/>
                <a:pathLst>
                  <a:path w="1798" h="1894" extrusionOk="0">
                    <a:moveTo>
                      <a:pt x="1084" y="1"/>
                    </a:moveTo>
                    <a:cubicBezTo>
                      <a:pt x="726" y="310"/>
                      <a:pt x="369" y="644"/>
                      <a:pt x="0" y="977"/>
                    </a:cubicBezTo>
                    <a:lnTo>
                      <a:pt x="714" y="1894"/>
                    </a:lnTo>
                    <a:lnTo>
                      <a:pt x="1798" y="941"/>
                    </a:lnTo>
                    <a:lnTo>
                      <a:pt x="10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4"/>
              <p:cNvSpPr/>
              <p:nvPr/>
            </p:nvSpPr>
            <p:spPr>
              <a:xfrm>
                <a:off x="7335399" y="775734"/>
                <a:ext cx="47690" cy="50269"/>
              </a:xfrm>
              <a:custGeom>
                <a:avLst/>
                <a:gdLst/>
                <a:ahLst/>
                <a:cxnLst/>
                <a:rect l="l" t="t" r="r" b="b"/>
                <a:pathLst>
                  <a:path w="1775" h="1871" extrusionOk="0">
                    <a:moveTo>
                      <a:pt x="1072" y="1"/>
                    </a:moveTo>
                    <a:cubicBezTo>
                      <a:pt x="715" y="322"/>
                      <a:pt x="358" y="644"/>
                      <a:pt x="1" y="977"/>
                    </a:cubicBezTo>
                    <a:lnTo>
                      <a:pt x="691" y="1870"/>
                    </a:lnTo>
                    <a:lnTo>
                      <a:pt x="1775" y="918"/>
                    </a:lnTo>
                    <a:lnTo>
                      <a:pt x="10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4"/>
              <p:cNvSpPr/>
              <p:nvPr/>
            </p:nvSpPr>
            <p:spPr>
              <a:xfrm>
                <a:off x="7045579" y="1046048"/>
                <a:ext cx="40651" cy="41295"/>
              </a:xfrm>
              <a:custGeom>
                <a:avLst/>
                <a:gdLst/>
                <a:ahLst/>
                <a:cxnLst/>
                <a:rect l="l" t="t" r="r" b="b"/>
                <a:pathLst>
                  <a:path w="1513" h="1537" extrusionOk="0">
                    <a:moveTo>
                      <a:pt x="1060" y="1"/>
                    </a:moveTo>
                    <a:lnTo>
                      <a:pt x="1" y="1001"/>
                    </a:lnTo>
                    <a:lnTo>
                      <a:pt x="417" y="1537"/>
                    </a:lnTo>
                    <a:lnTo>
                      <a:pt x="1513" y="584"/>
                    </a:lnTo>
                    <a:lnTo>
                      <a:pt x="1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4"/>
              <p:cNvSpPr/>
              <p:nvPr/>
            </p:nvSpPr>
            <p:spPr>
              <a:xfrm>
                <a:off x="7081743" y="1012141"/>
                <a:ext cx="41268" cy="42585"/>
              </a:xfrm>
              <a:custGeom>
                <a:avLst/>
                <a:gdLst/>
                <a:ahLst/>
                <a:cxnLst/>
                <a:rect l="l" t="t" r="r" b="b"/>
                <a:pathLst>
                  <a:path w="1536" h="1585" extrusionOk="0">
                    <a:moveTo>
                      <a:pt x="1048" y="1"/>
                    </a:moveTo>
                    <a:lnTo>
                      <a:pt x="0" y="1001"/>
                    </a:lnTo>
                    <a:lnTo>
                      <a:pt x="441" y="1584"/>
                    </a:lnTo>
                    <a:lnTo>
                      <a:pt x="1536" y="620"/>
                    </a:lnTo>
                    <a:lnTo>
                      <a:pt x="1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4"/>
              <p:cNvSpPr/>
              <p:nvPr/>
            </p:nvSpPr>
            <p:spPr>
              <a:xfrm>
                <a:off x="7190180" y="910098"/>
                <a:ext cx="44493" cy="46723"/>
              </a:xfrm>
              <a:custGeom>
                <a:avLst/>
                <a:gdLst/>
                <a:ahLst/>
                <a:cxnLst/>
                <a:rect l="l" t="t" r="r" b="b"/>
                <a:pathLst>
                  <a:path w="1656" h="1739" extrusionOk="0">
                    <a:moveTo>
                      <a:pt x="1060" y="1"/>
                    </a:moveTo>
                    <a:lnTo>
                      <a:pt x="0" y="1001"/>
                    </a:lnTo>
                    <a:lnTo>
                      <a:pt x="560" y="1739"/>
                    </a:lnTo>
                    <a:lnTo>
                      <a:pt x="1655" y="774"/>
                    </a:lnTo>
                    <a:lnTo>
                      <a:pt x="1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4"/>
              <p:cNvSpPr/>
              <p:nvPr/>
            </p:nvSpPr>
            <p:spPr>
              <a:xfrm>
                <a:off x="7117880" y="977912"/>
                <a:ext cx="42558" cy="44170"/>
              </a:xfrm>
              <a:custGeom>
                <a:avLst/>
                <a:gdLst/>
                <a:ahLst/>
                <a:cxnLst/>
                <a:rect l="l" t="t" r="r" b="b"/>
                <a:pathLst>
                  <a:path w="1584" h="1644" extrusionOk="0">
                    <a:moveTo>
                      <a:pt x="1060" y="1"/>
                    </a:moveTo>
                    <a:lnTo>
                      <a:pt x="0" y="1001"/>
                    </a:lnTo>
                    <a:lnTo>
                      <a:pt x="489" y="1644"/>
                    </a:lnTo>
                    <a:lnTo>
                      <a:pt x="1584" y="679"/>
                    </a:lnTo>
                    <a:lnTo>
                      <a:pt x="1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4"/>
              <p:cNvSpPr/>
              <p:nvPr/>
            </p:nvSpPr>
            <p:spPr>
              <a:xfrm>
                <a:off x="7226317" y="876514"/>
                <a:ext cx="45460" cy="47690"/>
              </a:xfrm>
              <a:custGeom>
                <a:avLst/>
                <a:gdLst/>
                <a:ahLst/>
                <a:cxnLst/>
                <a:rect l="l" t="t" r="r" b="b"/>
                <a:pathLst>
                  <a:path w="1692" h="1775" extrusionOk="0">
                    <a:moveTo>
                      <a:pt x="1060" y="0"/>
                    </a:moveTo>
                    <a:lnTo>
                      <a:pt x="1" y="989"/>
                    </a:lnTo>
                    <a:lnTo>
                      <a:pt x="596" y="1774"/>
                    </a:lnTo>
                    <a:lnTo>
                      <a:pt x="1691" y="810"/>
                    </a:lnTo>
                    <a:lnTo>
                      <a:pt x="10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4"/>
              <p:cNvSpPr/>
              <p:nvPr/>
            </p:nvSpPr>
            <p:spPr>
              <a:xfrm>
                <a:off x="7262481" y="842607"/>
                <a:ext cx="46400" cy="48979"/>
              </a:xfrm>
              <a:custGeom>
                <a:avLst/>
                <a:gdLst/>
                <a:ahLst/>
                <a:cxnLst/>
                <a:rect l="l" t="t" r="r" b="b"/>
                <a:pathLst>
                  <a:path w="1727" h="1823" extrusionOk="0">
                    <a:moveTo>
                      <a:pt x="1072" y="0"/>
                    </a:moveTo>
                    <a:lnTo>
                      <a:pt x="0" y="1000"/>
                    </a:lnTo>
                    <a:lnTo>
                      <a:pt x="631" y="1822"/>
                    </a:lnTo>
                    <a:lnTo>
                      <a:pt x="1727" y="858"/>
                    </a:lnTo>
                    <a:lnTo>
                      <a:pt x="10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4"/>
              <p:cNvSpPr/>
              <p:nvPr/>
            </p:nvSpPr>
            <p:spPr>
              <a:xfrm>
                <a:off x="7298940" y="809023"/>
                <a:ext cx="47045" cy="49920"/>
              </a:xfrm>
              <a:custGeom>
                <a:avLst/>
                <a:gdLst/>
                <a:ahLst/>
                <a:cxnLst/>
                <a:rect l="l" t="t" r="r" b="b"/>
                <a:pathLst>
                  <a:path w="1751" h="1858" extrusionOk="0">
                    <a:moveTo>
                      <a:pt x="1072" y="0"/>
                    </a:moveTo>
                    <a:lnTo>
                      <a:pt x="0" y="1000"/>
                    </a:lnTo>
                    <a:lnTo>
                      <a:pt x="655" y="1858"/>
                    </a:lnTo>
                    <a:lnTo>
                      <a:pt x="1751" y="893"/>
                    </a:lnTo>
                    <a:lnTo>
                      <a:pt x="10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4"/>
              <p:cNvSpPr/>
              <p:nvPr/>
            </p:nvSpPr>
            <p:spPr>
              <a:xfrm>
                <a:off x="7154016" y="944005"/>
                <a:ext cx="43552" cy="45460"/>
              </a:xfrm>
              <a:custGeom>
                <a:avLst/>
                <a:gdLst/>
                <a:ahLst/>
                <a:cxnLst/>
                <a:rect l="l" t="t" r="r" b="b"/>
                <a:pathLst>
                  <a:path w="1621" h="1692" extrusionOk="0">
                    <a:moveTo>
                      <a:pt x="1061" y="1"/>
                    </a:moveTo>
                    <a:lnTo>
                      <a:pt x="1" y="1001"/>
                    </a:lnTo>
                    <a:lnTo>
                      <a:pt x="525" y="1691"/>
                    </a:lnTo>
                    <a:lnTo>
                      <a:pt x="1620" y="727"/>
                    </a:lnTo>
                    <a:lnTo>
                      <a:pt x="10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4"/>
              <p:cNvSpPr/>
              <p:nvPr/>
            </p:nvSpPr>
            <p:spPr>
              <a:xfrm>
                <a:off x="7009765" y="1080277"/>
                <a:ext cx="39038" cy="39710"/>
              </a:xfrm>
              <a:custGeom>
                <a:avLst/>
                <a:gdLst/>
                <a:ahLst/>
                <a:cxnLst/>
                <a:rect l="l" t="t" r="r" b="b"/>
                <a:pathLst>
                  <a:path w="1453" h="1478" extrusionOk="0">
                    <a:moveTo>
                      <a:pt x="1060" y="1"/>
                    </a:moveTo>
                    <a:cubicBezTo>
                      <a:pt x="679" y="358"/>
                      <a:pt x="322" y="691"/>
                      <a:pt x="0" y="1001"/>
                    </a:cubicBezTo>
                    <a:lnTo>
                      <a:pt x="369" y="1477"/>
                    </a:lnTo>
                    <a:lnTo>
                      <a:pt x="1453" y="525"/>
                    </a:lnTo>
                    <a:lnTo>
                      <a:pt x="1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4"/>
              <p:cNvSpPr/>
              <p:nvPr/>
            </p:nvSpPr>
            <p:spPr>
              <a:xfrm>
                <a:off x="7482552" y="644271"/>
                <a:ext cx="49302" cy="51209"/>
              </a:xfrm>
              <a:custGeom>
                <a:avLst/>
                <a:gdLst/>
                <a:ahLst/>
                <a:cxnLst/>
                <a:rect l="l" t="t" r="r" b="b"/>
                <a:pathLst>
                  <a:path w="1835" h="1906" extrusionOk="0">
                    <a:moveTo>
                      <a:pt x="1108" y="0"/>
                    </a:moveTo>
                    <a:cubicBezTo>
                      <a:pt x="775" y="286"/>
                      <a:pt x="394" y="596"/>
                      <a:pt x="1" y="941"/>
                    </a:cubicBezTo>
                    <a:lnTo>
                      <a:pt x="739" y="1905"/>
                    </a:lnTo>
                    <a:lnTo>
                      <a:pt x="1834" y="941"/>
                    </a:lnTo>
                    <a:lnTo>
                      <a:pt x="1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4"/>
              <p:cNvSpPr/>
              <p:nvPr/>
            </p:nvSpPr>
            <p:spPr>
              <a:xfrm>
                <a:off x="7520301" y="617081"/>
                <a:ext cx="44170" cy="45782"/>
              </a:xfrm>
              <a:custGeom>
                <a:avLst/>
                <a:gdLst/>
                <a:ahLst/>
                <a:cxnLst/>
                <a:rect l="l" t="t" r="r" b="b"/>
                <a:pathLst>
                  <a:path w="1644" h="1704" extrusionOk="0">
                    <a:moveTo>
                      <a:pt x="965" y="0"/>
                    </a:moveTo>
                    <a:cubicBezTo>
                      <a:pt x="691" y="191"/>
                      <a:pt x="370" y="453"/>
                      <a:pt x="1" y="762"/>
                    </a:cubicBezTo>
                    <a:lnTo>
                      <a:pt x="715" y="1703"/>
                    </a:lnTo>
                    <a:lnTo>
                      <a:pt x="1644" y="882"/>
                    </a:lnTo>
                    <a:lnTo>
                      <a:pt x="9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4"/>
              <p:cNvSpPr/>
              <p:nvPr/>
            </p:nvSpPr>
            <p:spPr>
              <a:xfrm>
                <a:off x="7445448" y="676593"/>
                <a:ext cx="49302" cy="51505"/>
              </a:xfrm>
              <a:custGeom>
                <a:avLst/>
                <a:gdLst/>
                <a:ahLst/>
                <a:cxnLst/>
                <a:rect l="l" t="t" r="r" b="b"/>
                <a:pathLst>
                  <a:path w="1835" h="1917" extrusionOk="0">
                    <a:moveTo>
                      <a:pt x="1096" y="0"/>
                    </a:moveTo>
                    <a:cubicBezTo>
                      <a:pt x="751" y="298"/>
                      <a:pt x="381" y="619"/>
                      <a:pt x="0" y="964"/>
                    </a:cubicBezTo>
                    <a:lnTo>
                      <a:pt x="739" y="1917"/>
                    </a:lnTo>
                    <a:lnTo>
                      <a:pt x="1834" y="953"/>
                    </a:lnTo>
                    <a:lnTo>
                      <a:pt x="1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4"/>
              <p:cNvSpPr/>
              <p:nvPr/>
            </p:nvSpPr>
            <p:spPr>
              <a:xfrm>
                <a:off x="6973601" y="1114184"/>
                <a:ext cx="38098" cy="38743"/>
              </a:xfrm>
              <a:custGeom>
                <a:avLst/>
                <a:gdLst/>
                <a:ahLst/>
                <a:cxnLst/>
                <a:rect l="l" t="t" r="r" b="b"/>
                <a:pathLst>
                  <a:path w="1418" h="1442" extrusionOk="0">
                    <a:moveTo>
                      <a:pt x="1060" y="1"/>
                    </a:moveTo>
                    <a:lnTo>
                      <a:pt x="1" y="1013"/>
                    </a:lnTo>
                    <a:lnTo>
                      <a:pt x="334" y="1441"/>
                    </a:lnTo>
                    <a:lnTo>
                      <a:pt x="1418" y="477"/>
                    </a:lnTo>
                    <a:lnTo>
                      <a:pt x="1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4"/>
              <p:cNvSpPr/>
              <p:nvPr/>
            </p:nvSpPr>
            <p:spPr>
              <a:xfrm>
                <a:off x="6940662" y="1148413"/>
                <a:ext cx="34256" cy="34256"/>
              </a:xfrm>
              <a:custGeom>
                <a:avLst/>
                <a:gdLst/>
                <a:ahLst/>
                <a:cxnLst/>
                <a:rect l="l" t="t" r="r" b="b"/>
                <a:pathLst>
                  <a:path w="1275" h="1275" extrusionOk="0">
                    <a:moveTo>
                      <a:pt x="953" y="1"/>
                    </a:moveTo>
                    <a:lnTo>
                      <a:pt x="0" y="917"/>
                    </a:lnTo>
                    <a:lnTo>
                      <a:pt x="298" y="1275"/>
                    </a:lnTo>
                    <a:lnTo>
                      <a:pt x="1274" y="417"/>
                    </a:lnTo>
                    <a:lnTo>
                      <a:pt x="9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4"/>
              <p:cNvSpPr/>
              <p:nvPr/>
            </p:nvSpPr>
            <p:spPr>
              <a:xfrm>
                <a:off x="7408667" y="709210"/>
                <a:ext cx="48953" cy="51532"/>
              </a:xfrm>
              <a:custGeom>
                <a:avLst/>
                <a:gdLst/>
                <a:ahLst/>
                <a:cxnLst/>
                <a:rect l="l" t="t" r="r" b="b"/>
                <a:pathLst>
                  <a:path w="1822" h="1918" extrusionOk="0">
                    <a:moveTo>
                      <a:pt x="1072" y="0"/>
                    </a:moveTo>
                    <a:cubicBezTo>
                      <a:pt x="727" y="310"/>
                      <a:pt x="369" y="643"/>
                      <a:pt x="0" y="977"/>
                    </a:cubicBezTo>
                    <a:lnTo>
                      <a:pt x="727" y="1917"/>
                    </a:lnTo>
                    <a:lnTo>
                      <a:pt x="1822" y="965"/>
                    </a:lnTo>
                    <a:lnTo>
                      <a:pt x="10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4"/>
              <p:cNvSpPr/>
              <p:nvPr/>
            </p:nvSpPr>
            <p:spPr>
              <a:xfrm>
                <a:off x="7491822" y="902736"/>
                <a:ext cx="51854" cy="46749"/>
              </a:xfrm>
              <a:custGeom>
                <a:avLst/>
                <a:gdLst/>
                <a:ahLst/>
                <a:cxnLst/>
                <a:rect l="l" t="t" r="r" b="b"/>
                <a:pathLst>
                  <a:path w="1930" h="1740" extrusionOk="0">
                    <a:moveTo>
                      <a:pt x="1215" y="1"/>
                    </a:moveTo>
                    <a:lnTo>
                      <a:pt x="1" y="810"/>
                    </a:lnTo>
                    <a:lnTo>
                      <a:pt x="715" y="1739"/>
                    </a:lnTo>
                    <a:lnTo>
                      <a:pt x="1930" y="941"/>
                    </a:lnTo>
                    <a:lnTo>
                      <a:pt x="12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4"/>
              <p:cNvSpPr/>
              <p:nvPr/>
            </p:nvSpPr>
            <p:spPr>
              <a:xfrm>
                <a:off x="7450875" y="930249"/>
                <a:ext cx="51209" cy="45782"/>
              </a:xfrm>
              <a:custGeom>
                <a:avLst/>
                <a:gdLst/>
                <a:ahLst/>
                <a:cxnLst/>
                <a:rect l="l" t="t" r="r" b="b"/>
                <a:pathLst>
                  <a:path w="1906" h="1704" extrusionOk="0">
                    <a:moveTo>
                      <a:pt x="1203" y="1"/>
                    </a:moveTo>
                    <a:lnTo>
                      <a:pt x="1" y="810"/>
                    </a:lnTo>
                    <a:lnTo>
                      <a:pt x="680" y="1703"/>
                    </a:lnTo>
                    <a:lnTo>
                      <a:pt x="1906" y="917"/>
                    </a:lnTo>
                    <a:lnTo>
                      <a:pt x="12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4"/>
              <p:cNvSpPr/>
              <p:nvPr/>
            </p:nvSpPr>
            <p:spPr>
              <a:xfrm>
                <a:off x="7122044" y="1150670"/>
                <a:ext cx="44493" cy="36164"/>
              </a:xfrm>
              <a:custGeom>
                <a:avLst/>
                <a:gdLst/>
                <a:ahLst/>
                <a:cxnLst/>
                <a:rect l="l" t="t" r="r" b="b"/>
                <a:pathLst>
                  <a:path w="1656" h="1346" extrusionOk="0">
                    <a:moveTo>
                      <a:pt x="1215" y="0"/>
                    </a:moveTo>
                    <a:lnTo>
                      <a:pt x="0" y="810"/>
                    </a:lnTo>
                    <a:lnTo>
                      <a:pt x="417" y="1345"/>
                    </a:lnTo>
                    <a:lnTo>
                      <a:pt x="1655" y="572"/>
                    </a:lnTo>
                    <a:lnTo>
                      <a:pt x="12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4"/>
              <p:cNvSpPr/>
              <p:nvPr/>
            </p:nvSpPr>
            <p:spPr>
              <a:xfrm>
                <a:off x="7163635" y="1122835"/>
                <a:ext cx="45433" cy="37776"/>
              </a:xfrm>
              <a:custGeom>
                <a:avLst/>
                <a:gdLst/>
                <a:ahLst/>
                <a:cxnLst/>
                <a:rect l="l" t="t" r="r" b="b"/>
                <a:pathLst>
                  <a:path w="1691" h="1406" extrusionOk="0">
                    <a:moveTo>
                      <a:pt x="1203" y="0"/>
                    </a:moveTo>
                    <a:lnTo>
                      <a:pt x="0" y="810"/>
                    </a:lnTo>
                    <a:lnTo>
                      <a:pt x="441" y="1405"/>
                    </a:lnTo>
                    <a:lnTo>
                      <a:pt x="1691" y="631"/>
                    </a:lnTo>
                    <a:lnTo>
                      <a:pt x="12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4"/>
              <p:cNvSpPr/>
              <p:nvPr/>
            </p:nvSpPr>
            <p:spPr>
              <a:xfrm>
                <a:off x="7286473" y="1040620"/>
                <a:ext cx="48308" cy="41295"/>
              </a:xfrm>
              <a:custGeom>
                <a:avLst/>
                <a:gdLst/>
                <a:ahLst/>
                <a:cxnLst/>
                <a:rect l="l" t="t" r="r" b="b"/>
                <a:pathLst>
                  <a:path w="1798" h="1537" extrusionOk="0">
                    <a:moveTo>
                      <a:pt x="1203" y="0"/>
                    </a:moveTo>
                    <a:lnTo>
                      <a:pt x="0" y="810"/>
                    </a:lnTo>
                    <a:lnTo>
                      <a:pt x="560" y="1536"/>
                    </a:lnTo>
                    <a:lnTo>
                      <a:pt x="1798" y="762"/>
                    </a:lnTo>
                    <a:lnTo>
                      <a:pt x="12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4"/>
              <p:cNvSpPr/>
              <p:nvPr/>
            </p:nvSpPr>
            <p:spPr>
              <a:xfrm>
                <a:off x="7204259" y="1095645"/>
                <a:ext cx="46400" cy="38716"/>
              </a:xfrm>
              <a:custGeom>
                <a:avLst/>
                <a:gdLst/>
                <a:ahLst/>
                <a:cxnLst/>
                <a:rect l="l" t="t" r="r" b="b"/>
                <a:pathLst>
                  <a:path w="1727" h="1441" extrusionOk="0">
                    <a:moveTo>
                      <a:pt x="1203" y="0"/>
                    </a:moveTo>
                    <a:lnTo>
                      <a:pt x="0" y="810"/>
                    </a:lnTo>
                    <a:lnTo>
                      <a:pt x="488" y="1441"/>
                    </a:lnTo>
                    <a:lnTo>
                      <a:pt x="1727" y="679"/>
                    </a:lnTo>
                    <a:lnTo>
                      <a:pt x="12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4"/>
              <p:cNvSpPr/>
              <p:nvPr/>
            </p:nvSpPr>
            <p:spPr>
              <a:xfrm>
                <a:off x="7327715" y="1013108"/>
                <a:ext cx="49302" cy="42558"/>
              </a:xfrm>
              <a:custGeom>
                <a:avLst/>
                <a:gdLst/>
                <a:ahLst/>
                <a:cxnLst/>
                <a:rect l="l" t="t" r="r" b="b"/>
                <a:pathLst>
                  <a:path w="1835" h="1584" extrusionOk="0">
                    <a:moveTo>
                      <a:pt x="1204" y="0"/>
                    </a:moveTo>
                    <a:lnTo>
                      <a:pt x="1" y="810"/>
                    </a:lnTo>
                    <a:lnTo>
                      <a:pt x="596" y="1584"/>
                    </a:lnTo>
                    <a:lnTo>
                      <a:pt x="1835" y="810"/>
                    </a:lnTo>
                    <a:lnTo>
                      <a:pt x="12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4"/>
              <p:cNvSpPr/>
              <p:nvPr/>
            </p:nvSpPr>
            <p:spPr>
              <a:xfrm>
                <a:off x="7368661" y="985273"/>
                <a:ext cx="49947" cy="43848"/>
              </a:xfrm>
              <a:custGeom>
                <a:avLst/>
                <a:gdLst/>
                <a:ahLst/>
                <a:cxnLst/>
                <a:rect l="l" t="t" r="r" b="b"/>
                <a:pathLst>
                  <a:path w="1859" h="1632" extrusionOk="0">
                    <a:moveTo>
                      <a:pt x="1204" y="1"/>
                    </a:moveTo>
                    <a:lnTo>
                      <a:pt x="1" y="810"/>
                    </a:lnTo>
                    <a:lnTo>
                      <a:pt x="632" y="1632"/>
                    </a:lnTo>
                    <a:lnTo>
                      <a:pt x="1858" y="858"/>
                    </a:lnTo>
                    <a:lnTo>
                      <a:pt x="12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4"/>
              <p:cNvSpPr/>
              <p:nvPr/>
            </p:nvSpPr>
            <p:spPr>
              <a:xfrm>
                <a:off x="7409607" y="957761"/>
                <a:ext cx="50914" cy="45137"/>
              </a:xfrm>
              <a:custGeom>
                <a:avLst/>
                <a:gdLst/>
                <a:ahLst/>
                <a:cxnLst/>
                <a:rect l="l" t="t" r="r" b="b"/>
                <a:pathLst>
                  <a:path w="1895" h="1680" extrusionOk="0">
                    <a:moveTo>
                      <a:pt x="1204" y="1"/>
                    </a:moveTo>
                    <a:lnTo>
                      <a:pt x="1" y="810"/>
                    </a:lnTo>
                    <a:lnTo>
                      <a:pt x="668" y="1679"/>
                    </a:lnTo>
                    <a:lnTo>
                      <a:pt x="1894" y="894"/>
                    </a:lnTo>
                    <a:lnTo>
                      <a:pt x="12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4"/>
              <p:cNvSpPr/>
              <p:nvPr/>
            </p:nvSpPr>
            <p:spPr>
              <a:xfrm>
                <a:off x="7245205" y="1068133"/>
                <a:ext cx="47367" cy="40006"/>
              </a:xfrm>
              <a:custGeom>
                <a:avLst/>
                <a:gdLst/>
                <a:ahLst/>
                <a:cxnLst/>
                <a:rect l="l" t="t" r="r" b="b"/>
                <a:pathLst>
                  <a:path w="1763" h="1489" extrusionOk="0">
                    <a:moveTo>
                      <a:pt x="1215" y="0"/>
                    </a:moveTo>
                    <a:lnTo>
                      <a:pt x="0" y="810"/>
                    </a:lnTo>
                    <a:lnTo>
                      <a:pt x="536" y="1489"/>
                    </a:lnTo>
                    <a:lnTo>
                      <a:pt x="1762" y="727"/>
                    </a:lnTo>
                    <a:lnTo>
                      <a:pt x="12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4"/>
              <p:cNvSpPr/>
              <p:nvPr/>
            </p:nvSpPr>
            <p:spPr>
              <a:xfrm>
                <a:off x="7081098" y="1178155"/>
                <a:ext cx="43203" cy="34578"/>
              </a:xfrm>
              <a:custGeom>
                <a:avLst/>
                <a:gdLst/>
                <a:ahLst/>
                <a:cxnLst/>
                <a:rect l="l" t="t" r="r" b="b"/>
                <a:pathLst>
                  <a:path w="1608" h="1287" extrusionOk="0">
                    <a:moveTo>
                      <a:pt x="1203" y="1"/>
                    </a:moveTo>
                    <a:lnTo>
                      <a:pt x="0" y="811"/>
                    </a:lnTo>
                    <a:lnTo>
                      <a:pt x="369" y="1287"/>
                    </a:lnTo>
                    <a:lnTo>
                      <a:pt x="1608" y="525"/>
                    </a:lnTo>
                    <a:lnTo>
                      <a:pt x="12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4"/>
              <p:cNvSpPr/>
              <p:nvPr/>
            </p:nvSpPr>
            <p:spPr>
              <a:xfrm>
                <a:off x="7614982" y="820199"/>
                <a:ext cx="51854" cy="47690"/>
              </a:xfrm>
              <a:custGeom>
                <a:avLst/>
                <a:gdLst/>
                <a:ahLst/>
                <a:cxnLst/>
                <a:rect l="l" t="t" r="r" b="b"/>
                <a:pathLst>
                  <a:path w="1930" h="1775" extrusionOk="0">
                    <a:moveTo>
                      <a:pt x="1203" y="1"/>
                    </a:moveTo>
                    <a:lnTo>
                      <a:pt x="1" y="811"/>
                    </a:lnTo>
                    <a:lnTo>
                      <a:pt x="739" y="1775"/>
                    </a:lnTo>
                    <a:cubicBezTo>
                      <a:pt x="1180" y="1477"/>
                      <a:pt x="1584" y="1203"/>
                      <a:pt x="1930" y="942"/>
                    </a:cubicBezTo>
                    <a:lnTo>
                      <a:pt x="12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4"/>
              <p:cNvSpPr/>
              <p:nvPr/>
            </p:nvSpPr>
            <p:spPr>
              <a:xfrm>
                <a:off x="7656251" y="795911"/>
                <a:ext cx="45782" cy="43525"/>
              </a:xfrm>
              <a:custGeom>
                <a:avLst/>
                <a:gdLst/>
                <a:ahLst/>
                <a:cxnLst/>
                <a:rect l="l" t="t" r="r" b="b"/>
                <a:pathLst>
                  <a:path w="1704" h="1620" extrusionOk="0">
                    <a:moveTo>
                      <a:pt x="1025" y="0"/>
                    </a:moveTo>
                    <a:lnTo>
                      <a:pt x="1" y="691"/>
                    </a:lnTo>
                    <a:lnTo>
                      <a:pt x="715" y="1619"/>
                    </a:lnTo>
                    <a:cubicBezTo>
                      <a:pt x="1108" y="1334"/>
                      <a:pt x="1453" y="1095"/>
                      <a:pt x="1703" y="893"/>
                    </a:cubicBezTo>
                    <a:lnTo>
                      <a:pt x="10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4"/>
              <p:cNvSpPr/>
              <p:nvPr/>
            </p:nvSpPr>
            <p:spPr>
              <a:xfrm>
                <a:off x="7573714" y="847712"/>
                <a:ext cx="52499" cy="47690"/>
              </a:xfrm>
              <a:custGeom>
                <a:avLst/>
                <a:gdLst/>
                <a:ahLst/>
                <a:cxnLst/>
                <a:rect l="l" t="t" r="r" b="b"/>
                <a:pathLst>
                  <a:path w="1954" h="1775" extrusionOk="0">
                    <a:moveTo>
                      <a:pt x="1215" y="1"/>
                    </a:moveTo>
                    <a:lnTo>
                      <a:pt x="1" y="810"/>
                    </a:lnTo>
                    <a:lnTo>
                      <a:pt x="751" y="1775"/>
                    </a:lnTo>
                    <a:cubicBezTo>
                      <a:pt x="1180" y="1489"/>
                      <a:pt x="1584" y="1215"/>
                      <a:pt x="1954" y="965"/>
                    </a:cubicBezTo>
                    <a:lnTo>
                      <a:pt x="12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4"/>
              <p:cNvSpPr/>
              <p:nvPr/>
            </p:nvSpPr>
            <p:spPr>
              <a:xfrm>
                <a:off x="7039830" y="1205667"/>
                <a:ext cx="42236" cy="33316"/>
              </a:xfrm>
              <a:custGeom>
                <a:avLst/>
                <a:gdLst/>
                <a:ahLst/>
                <a:cxnLst/>
                <a:rect l="l" t="t" r="r" b="b"/>
                <a:pathLst>
                  <a:path w="1572" h="1240" extrusionOk="0">
                    <a:moveTo>
                      <a:pt x="1215" y="1"/>
                    </a:moveTo>
                    <a:lnTo>
                      <a:pt x="0" y="811"/>
                    </a:lnTo>
                    <a:lnTo>
                      <a:pt x="334" y="1239"/>
                    </a:lnTo>
                    <a:lnTo>
                      <a:pt x="1572" y="465"/>
                    </a:lnTo>
                    <a:lnTo>
                      <a:pt x="12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4"/>
              <p:cNvSpPr/>
              <p:nvPr/>
            </p:nvSpPr>
            <p:spPr>
              <a:xfrm>
                <a:off x="7002403" y="1233180"/>
                <a:ext cx="37453" cy="29474"/>
              </a:xfrm>
              <a:custGeom>
                <a:avLst/>
                <a:gdLst/>
                <a:ahLst/>
                <a:cxnLst/>
                <a:rect l="l" t="t" r="r" b="b"/>
                <a:pathLst>
                  <a:path w="1394" h="1097" extrusionOk="0">
                    <a:moveTo>
                      <a:pt x="1072" y="1"/>
                    </a:moveTo>
                    <a:lnTo>
                      <a:pt x="0" y="727"/>
                    </a:lnTo>
                    <a:lnTo>
                      <a:pt x="274" y="1096"/>
                    </a:lnTo>
                    <a:lnTo>
                      <a:pt x="1393" y="418"/>
                    </a:lnTo>
                    <a:lnTo>
                      <a:pt x="10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4"/>
              <p:cNvSpPr/>
              <p:nvPr/>
            </p:nvSpPr>
            <p:spPr>
              <a:xfrm>
                <a:off x="7533090" y="875224"/>
                <a:ext cx="52177" cy="47367"/>
              </a:xfrm>
              <a:custGeom>
                <a:avLst/>
                <a:gdLst/>
                <a:ahLst/>
                <a:cxnLst/>
                <a:rect l="l" t="t" r="r" b="b"/>
                <a:pathLst>
                  <a:path w="1942" h="1763" extrusionOk="0">
                    <a:moveTo>
                      <a:pt x="1203" y="1"/>
                    </a:moveTo>
                    <a:lnTo>
                      <a:pt x="1" y="810"/>
                    </a:lnTo>
                    <a:lnTo>
                      <a:pt x="727" y="1763"/>
                    </a:lnTo>
                    <a:cubicBezTo>
                      <a:pt x="1144" y="1489"/>
                      <a:pt x="1549" y="1215"/>
                      <a:pt x="1942" y="965"/>
                    </a:cubicBezTo>
                    <a:lnTo>
                      <a:pt x="12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graphicFrame>
        <p:nvGraphicFramePr>
          <p:cNvPr id="1898" name="Google Shape;1898;p45"/>
          <p:cNvGraphicFramePr/>
          <p:nvPr/>
        </p:nvGraphicFramePr>
        <p:xfrm>
          <a:off x="356538" y="961025"/>
          <a:ext cx="8430925" cy="3361544"/>
        </p:xfrm>
        <a:graphic>
          <a:graphicData uri="http://schemas.openxmlformats.org/drawingml/2006/table">
            <a:tbl>
              <a:tblPr>
                <a:noFill/>
                <a:tableStyleId>{A1ECA364-63A9-400B-864B-88780BBA4EA8}</a:tableStyleId>
              </a:tblPr>
              <a:tblGrid>
                <a:gridCol w="1223750">
                  <a:extLst>
                    <a:ext uri="{9D8B030D-6E8A-4147-A177-3AD203B41FA5}">
                      <a16:colId xmlns:a16="http://schemas.microsoft.com/office/drawing/2014/main" val="20000"/>
                    </a:ext>
                  </a:extLst>
                </a:gridCol>
                <a:gridCol w="1708275">
                  <a:extLst>
                    <a:ext uri="{9D8B030D-6E8A-4147-A177-3AD203B41FA5}">
                      <a16:colId xmlns:a16="http://schemas.microsoft.com/office/drawing/2014/main" val="20001"/>
                    </a:ext>
                  </a:extLst>
                </a:gridCol>
                <a:gridCol w="3581700">
                  <a:extLst>
                    <a:ext uri="{9D8B030D-6E8A-4147-A177-3AD203B41FA5}">
                      <a16:colId xmlns:a16="http://schemas.microsoft.com/office/drawing/2014/main" val="20002"/>
                    </a:ext>
                  </a:extLst>
                </a:gridCol>
                <a:gridCol w="191720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 sz="1900" b="1">
                          <a:solidFill>
                            <a:schemeClr val="accent2"/>
                          </a:solidFill>
                          <a:latin typeface="Do Hyeon"/>
                          <a:ea typeface="Do Hyeon"/>
                          <a:cs typeface="Do Hyeon"/>
                          <a:sym typeface="Do Hyeon"/>
                        </a:rPr>
                        <a:t>구분</a:t>
                      </a:r>
                      <a:endParaRPr sz="1900" b="1">
                        <a:solidFill>
                          <a:schemeClr val="accent2"/>
                        </a:solidFill>
                        <a:latin typeface="Do Hyeon"/>
                        <a:ea typeface="Do Hyeon"/>
                        <a:cs typeface="Do Hyeon"/>
                        <a:sym typeface="Do Hyeon"/>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1900" b="1">
                          <a:solidFill>
                            <a:schemeClr val="accent2"/>
                          </a:solidFill>
                          <a:latin typeface="Do Hyeon"/>
                          <a:ea typeface="Do Hyeon"/>
                          <a:cs typeface="Do Hyeon"/>
                          <a:sym typeface="Do Hyeon"/>
                        </a:rPr>
                        <a:t>기간</a:t>
                      </a:r>
                      <a:endParaRPr sz="1900" b="1">
                        <a:solidFill>
                          <a:schemeClr val="accent2"/>
                        </a:solidFill>
                        <a:latin typeface="Do Hyeon"/>
                        <a:ea typeface="Do Hyeon"/>
                        <a:cs typeface="Do Hyeon"/>
                        <a:sym typeface="Do Hyeon"/>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1900" b="1">
                          <a:solidFill>
                            <a:schemeClr val="accent2"/>
                          </a:solidFill>
                          <a:latin typeface="Do Hyeon"/>
                          <a:ea typeface="Do Hyeon"/>
                          <a:cs typeface="Do Hyeon"/>
                          <a:sym typeface="Do Hyeon"/>
                        </a:rPr>
                        <a:t>활동</a:t>
                      </a:r>
                      <a:endParaRPr sz="1900" b="1">
                        <a:solidFill>
                          <a:schemeClr val="accent2"/>
                        </a:solidFill>
                        <a:latin typeface="Do Hyeon"/>
                        <a:ea typeface="Do Hyeon"/>
                        <a:cs typeface="Do Hyeon"/>
                        <a:sym typeface="Do Hyeon"/>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1900" b="1">
                          <a:solidFill>
                            <a:schemeClr val="accent2"/>
                          </a:solidFill>
                          <a:latin typeface="Do Hyeon"/>
                          <a:ea typeface="Do Hyeon"/>
                          <a:cs typeface="Do Hyeon"/>
                          <a:sym typeface="Do Hyeon"/>
                        </a:rPr>
                        <a:t>도구</a:t>
                      </a:r>
                      <a:endParaRPr sz="1900" b="1">
                        <a:solidFill>
                          <a:schemeClr val="accent2"/>
                        </a:solidFill>
                        <a:latin typeface="Do Hyeon"/>
                        <a:ea typeface="Do Hyeon"/>
                        <a:cs typeface="Do Hyeon"/>
                        <a:sym typeface="Do Hyeon"/>
                      </a:endParaRPr>
                    </a:p>
                  </a:txBody>
                  <a:tcPr marL="91425" marR="91425" marT="91425" marB="91425" anchor="ctr">
                    <a:lnL w="28575" cap="flat" cmpd="sng">
                      <a:solidFill>
                        <a:schemeClr val="accent2">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b="1">
                          <a:solidFill>
                            <a:schemeClr val="accent1"/>
                          </a:solidFill>
                          <a:latin typeface="Do Hyeon"/>
                          <a:ea typeface="Do Hyeon"/>
                          <a:cs typeface="Do Hyeon"/>
                          <a:sym typeface="Do Hyeon"/>
                        </a:rPr>
                        <a:t>사전 기획</a:t>
                      </a:r>
                      <a:endParaRPr b="1">
                        <a:solidFill>
                          <a:schemeClr val="accent1"/>
                        </a:solidFill>
                        <a:latin typeface="Do Hyeon"/>
                        <a:ea typeface="Do Hyeon"/>
                        <a:cs typeface="Do Hyeon"/>
                        <a:sym typeface="Do Hye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accent1"/>
                      </a:solidFill>
                      <a:prstDash val="solid"/>
                      <a:round/>
                      <a:headEnd type="none" w="sm" len="sm"/>
                      <a:tailEnd type="none" w="sm" len="sm"/>
                    </a:lnR>
                    <a:lnT w="28575" cap="flat" cmpd="sng">
                      <a:solidFill>
                        <a:schemeClr val="accent2"/>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Do Hyeon"/>
                          <a:ea typeface="Do Hyeon"/>
                          <a:cs typeface="Do Hyeon"/>
                          <a:sym typeface="Do Hyeon"/>
                        </a:rPr>
                        <a:t>9/8(수) ~ 9/10(금)</a:t>
                      </a:r>
                      <a:endParaRPr>
                        <a:solidFill>
                          <a:schemeClr val="accent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28575" cap="flat" cmpd="sng">
                      <a:solidFill>
                        <a:schemeClr val="accent2"/>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457200" lvl="0" indent="-323850" algn="l" rtl="0">
                        <a:spcBef>
                          <a:spcPts val="0"/>
                        </a:spcBef>
                        <a:spcAft>
                          <a:spcPts val="0"/>
                        </a:spcAft>
                        <a:buClr>
                          <a:schemeClr val="dk1"/>
                        </a:buClr>
                        <a:buSzPts val="1500"/>
                        <a:buFont typeface="Do Hyeon"/>
                        <a:buChar char="●"/>
                      </a:pPr>
                      <a:r>
                        <a:rPr lang="en" sz="1500">
                          <a:solidFill>
                            <a:schemeClr val="dk1"/>
                          </a:solidFill>
                          <a:latin typeface="Do Hyeon"/>
                          <a:ea typeface="Do Hyeon"/>
                          <a:cs typeface="Do Hyeon"/>
                          <a:sym typeface="Do Hyeon"/>
                        </a:rPr>
                        <a:t>주제 선정 및 일정 수립</a:t>
                      </a:r>
                      <a:endParaRPr sz="1500">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28575" cap="flat" cmpd="sng">
                      <a:solidFill>
                        <a:schemeClr val="accent2"/>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700">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2"/>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588975">
                <a:tc>
                  <a:txBody>
                    <a:bodyPr/>
                    <a:lstStyle/>
                    <a:p>
                      <a:pPr marL="0" lvl="0" indent="0" algn="ctr" rtl="0">
                        <a:spcBef>
                          <a:spcPts val="0"/>
                        </a:spcBef>
                        <a:spcAft>
                          <a:spcPts val="0"/>
                        </a:spcAft>
                        <a:buNone/>
                      </a:pPr>
                      <a:r>
                        <a:rPr lang="en" b="1">
                          <a:solidFill>
                            <a:schemeClr val="dk1"/>
                          </a:solidFill>
                          <a:latin typeface="Do Hyeon"/>
                          <a:ea typeface="Do Hyeon"/>
                          <a:cs typeface="Do Hyeon"/>
                          <a:sym typeface="Do Hyeon"/>
                        </a:rPr>
                        <a:t>분석</a:t>
                      </a:r>
                      <a:endParaRPr b="1">
                        <a:solidFill>
                          <a:schemeClr val="accent1"/>
                        </a:solidFill>
                        <a:latin typeface="Do Hyeon"/>
                        <a:ea typeface="Do Hyeon"/>
                        <a:cs typeface="Do Hyeon"/>
                        <a:sym typeface="Do Hye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Do Hyeon"/>
                          <a:ea typeface="Do Hyeon"/>
                          <a:cs typeface="Do Hyeon"/>
                          <a:sym typeface="Do Hyeon"/>
                        </a:rPr>
                        <a:t>9/13(월) ~ 9/23(목)</a:t>
                      </a:r>
                      <a:endParaRPr>
                        <a:solidFill>
                          <a:schemeClr val="accent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457200" lvl="0" indent="-323850" algn="l" rtl="0">
                        <a:lnSpc>
                          <a:spcPct val="115000"/>
                        </a:lnSpc>
                        <a:spcBef>
                          <a:spcPts val="1200"/>
                        </a:spcBef>
                        <a:spcAft>
                          <a:spcPts val="0"/>
                        </a:spcAft>
                        <a:buClr>
                          <a:schemeClr val="dk1"/>
                        </a:buClr>
                        <a:buSzPts val="1500"/>
                        <a:buFont typeface="Do Hyeon"/>
                        <a:buChar char="●"/>
                      </a:pPr>
                      <a:r>
                        <a:rPr lang="en" sz="1500">
                          <a:solidFill>
                            <a:schemeClr val="dk1"/>
                          </a:solidFill>
                          <a:latin typeface="Do Hyeon"/>
                          <a:ea typeface="Do Hyeon"/>
                          <a:cs typeface="Do Hyeon"/>
                          <a:sym typeface="Do Hyeon"/>
                        </a:rPr>
                        <a:t>AWS 서버 구축 및 하둡, 스파크 설치/ 데이터 전처리</a:t>
                      </a:r>
                      <a:endParaRPr sz="1500">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700">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96200">
                <a:tc rowSpan="3">
                  <a:txBody>
                    <a:bodyPr/>
                    <a:lstStyle/>
                    <a:p>
                      <a:pPr marL="0" lvl="0" indent="0" algn="ctr" rtl="0">
                        <a:spcBef>
                          <a:spcPts val="0"/>
                        </a:spcBef>
                        <a:spcAft>
                          <a:spcPts val="0"/>
                        </a:spcAft>
                        <a:buNone/>
                      </a:pPr>
                      <a:r>
                        <a:rPr lang="en" b="1">
                          <a:solidFill>
                            <a:schemeClr val="dk1"/>
                          </a:solidFill>
                          <a:latin typeface="Do Hyeon"/>
                          <a:ea typeface="Do Hyeon"/>
                          <a:cs typeface="Do Hyeon"/>
                          <a:sym typeface="Do Hyeon"/>
                        </a:rPr>
                        <a:t>수정/보완</a:t>
                      </a:r>
                      <a:endParaRPr b="1">
                        <a:solidFill>
                          <a:schemeClr val="accent1"/>
                        </a:solidFill>
                        <a:latin typeface="Do Hyeon"/>
                        <a:ea typeface="Do Hyeon"/>
                        <a:cs typeface="Do Hyeon"/>
                        <a:sym typeface="Do Hye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Do Hyeon"/>
                          <a:ea typeface="Do Hyeon"/>
                          <a:cs typeface="Do Hyeon"/>
                          <a:sym typeface="Do Hyeon"/>
                        </a:rPr>
                        <a:t>9/24(금)</a:t>
                      </a:r>
                      <a:endParaRPr>
                        <a:solidFill>
                          <a:schemeClr val="accent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457200" lvl="0" indent="-323850" algn="l" rtl="0">
                        <a:spcBef>
                          <a:spcPts val="0"/>
                        </a:spcBef>
                        <a:spcAft>
                          <a:spcPts val="0"/>
                        </a:spcAft>
                        <a:buClr>
                          <a:schemeClr val="dk1"/>
                        </a:buClr>
                        <a:buSzPts val="1500"/>
                        <a:buFont typeface="Do Hyeon"/>
                        <a:buChar char="●"/>
                      </a:pPr>
                      <a:r>
                        <a:rPr lang="en" sz="1500">
                          <a:solidFill>
                            <a:schemeClr val="dk1"/>
                          </a:solidFill>
                          <a:latin typeface="Do Hyeon"/>
                          <a:ea typeface="Do Hyeon"/>
                          <a:cs typeface="Do Hyeon"/>
                          <a:sym typeface="Do Hyeon"/>
                        </a:rPr>
                        <a:t>데이터 DB 저장</a:t>
                      </a:r>
                      <a:endParaRPr sz="1500">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700">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96200">
                <a:tc vMerge="1">
                  <a:txBody>
                    <a:bodyPr/>
                    <a:lstStyle/>
                    <a:p>
                      <a:endParaRPr lang="ko-KR"/>
                    </a:p>
                  </a:txBody>
                  <a:tcPr/>
                </a:tc>
                <a:tc>
                  <a:txBody>
                    <a:bodyPr/>
                    <a:lstStyle/>
                    <a:p>
                      <a:pPr marL="457200" lvl="0" indent="-228600" algn="l" rtl="0">
                        <a:spcBef>
                          <a:spcPts val="0"/>
                        </a:spcBef>
                        <a:spcAft>
                          <a:spcPts val="0"/>
                        </a:spcAft>
                        <a:buNone/>
                      </a:pPr>
                      <a:r>
                        <a:rPr lang="en">
                          <a:solidFill>
                            <a:schemeClr val="accent1"/>
                          </a:solidFill>
                          <a:latin typeface="Do Hyeon"/>
                          <a:ea typeface="Do Hyeon"/>
                          <a:cs typeface="Do Hyeon"/>
                          <a:sym typeface="Do Hyeon"/>
                        </a:rPr>
                        <a:t>9/25(토)~9/26(일)</a:t>
                      </a:r>
                      <a:endParaRPr>
                        <a:solidFill>
                          <a:schemeClr val="accent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457200" lvl="0" indent="-323850" algn="l" rtl="0">
                        <a:spcBef>
                          <a:spcPts val="0"/>
                        </a:spcBef>
                        <a:spcAft>
                          <a:spcPts val="0"/>
                        </a:spcAft>
                        <a:buClr>
                          <a:schemeClr val="dk1"/>
                        </a:buClr>
                        <a:buSzPts val="1500"/>
                        <a:buFont typeface="Do Hyeon"/>
                        <a:buChar char="●"/>
                      </a:pPr>
                      <a:r>
                        <a:rPr lang="en" sz="1500">
                          <a:solidFill>
                            <a:schemeClr val="dk1"/>
                          </a:solidFill>
                          <a:latin typeface="Do Hyeon"/>
                          <a:ea typeface="Do Hyeon"/>
                          <a:cs typeface="Do Hyeon"/>
                          <a:sym typeface="Do Hyeon"/>
                        </a:rPr>
                        <a:t>데이터 시각화</a:t>
                      </a:r>
                      <a:endParaRPr sz="1500">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700">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96200">
                <a:tc vMerge="1">
                  <a:txBody>
                    <a:bodyPr/>
                    <a:lstStyle/>
                    <a:p>
                      <a:endParaRPr lang="ko-KR"/>
                    </a:p>
                  </a:txBody>
                  <a:tcPr/>
                </a:tc>
                <a:tc>
                  <a:txBody>
                    <a:bodyPr/>
                    <a:lstStyle/>
                    <a:p>
                      <a:pPr marL="457200" lvl="0" indent="-228600" algn="l" rtl="0">
                        <a:spcBef>
                          <a:spcPts val="0"/>
                        </a:spcBef>
                        <a:spcAft>
                          <a:spcPts val="0"/>
                        </a:spcAft>
                        <a:buNone/>
                      </a:pPr>
                      <a:r>
                        <a:rPr lang="en">
                          <a:solidFill>
                            <a:schemeClr val="accent1"/>
                          </a:solidFill>
                          <a:latin typeface="Do Hyeon"/>
                          <a:ea typeface="Do Hyeon"/>
                          <a:cs typeface="Do Hyeon"/>
                          <a:sym typeface="Do Hyeon"/>
                        </a:rPr>
                        <a:t>9/26(일)~9/29(수)</a:t>
                      </a:r>
                      <a:endParaRPr>
                        <a:solidFill>
                          <a:schemeClr val="accent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457200" lvl="0" indent="-323850" algn="l" rtl="0">
                        <a:spcBef>
                          <a:spcPts val="0"/>
                        </a:spcBef>
                        <a:spcAft>
                          <a:spcPts val="0"/>
                        </a:spcAft>
                        <a:buClr>
                          <a:schemeClr val="dk1"/>
                        </a:buClr>
                        <a:buSzPts val="1500"/>
                        <a:buFont typeface="Do Hyeon"/>
                        <a:buChar char="●"/>
                      </a:pPr>
                      <a:r>
                        <a:rPr lang="en" sz="1500">
                          <a:solidFill>
                            <a:schemeClr val="dk1"/>
                          </a:solidFill>
                          <a:latin typeface="Do Hyeon"/>
                          <a:ea typeface="Do Hyeon"/>
                          <a:cs typeface="Do Hyeon"/>
                          <a:sym typeface="Do Hyeon"/>
                        </a:rPr>
                        <a:t>발표준비 및 포트폴리오 제작</a:t>
                      </a:r>
                      <a:endParaRPr sz="1500">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700">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96200">
                <a:tc>
                  <a:txBody>
                    <a:bodyPr/>
                    <a:lstStyle/>
                    <a:p>
                      <a:pPr marL="0" lvl="0" indent="0" algn="ctr" rtl="0">
                        <a:spcBef>
                          <a:spcPts val="0"/>
                        </a:spcBef>
                        <a:spcAft>
                          <a:spcPts val="0"/>
                        </a:spcAft>
                        <a:buNone/>
                      </a:pPr>
                      <a:r>
                        <a:rPr lang="en" b="1">
                          <a:solidFill>
                            <a:schemeClr val="accent1"/>
                          </a:solidFill>
                          <a:latin typeface="Do Hyeon"/>
                          <a:ea typeface="Do Hyeon"/>
                          <a:cs typeface="Do Hyeon"/>
                          <a:sym typeface="Do Hyeon"/>
                        </a:rPr>
                        <a:t>프로젝트 발표</a:t>
                      </a:r>
                      <a:endParaRPr b="1">
                        <a:solidFill>
                          <a:schemeClr val="accent1"/>
                        </a:solidFill>
                        <a:latin typeface="Do Hyeon"/>
                        <a:ea typeface="Do Hyeon"/>
                        <a:cs typeface="Do Hyeon"/>
                        <a:sym typeface="Do Hye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Do Hyeon"/>
                          <a:ea typeface="Do Hyeon"/>
                          <a:cs typeface="Do Hyeon"/>
                          <a:sym typeface="Do Hyeon"/>
                        </a:rPr>
                        <a:t>9/30(목)</a:t>
                      </a:r>
                      <a:endParaRPr>
                        <a:solidFill>
                          <a:schemeClr val="accent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457200" lvl="0" indent="-323850" algn="l" rtl="0">
                        <a:spcBef>
                          <a:spcPts val="0"/>
                        </a:spcBef>
                        <a:spcAft>
                          <a:spcPts val="0"/>
                        </a:spcAft>
                        <a:buClr>
                          <a:schemeClr val="dk1"/>
                        </a:buClr>
                        <a:buSzPts val="1500"/>
                        <a:buFont typeface="Do Hyeon"/>
                        <a:buChar char="●"/>
                      </a:pPr>
                      <a:r>
                        <a:rPr lang="en" sz="1500">
                          <a:solidFill>
                            <a:schemeClr val="dk1"/>
                          </a:solidFill>
                          <a:latin typeface="Do Hyeon"/>
                          <a:ea typeface="Do Hyeon"/>
                          <a:cs typeface="Do Hyeon"/>
                          <a:sym typeface="Do Hyeon"/>
                        </a:rPr>
                        <a:t>프로젝트 발표</a:t>
                      </a:r>
                      <a:endParaRPr sz="1500">
                        <a:solidFill>
                          <a:schemeClr val="dk1"/>
                        </a:solidFill>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700">
                        <a:latin typeface="Do Hyeon"/>
                        <a:ea typeface="Do Hyeon"/>
                        <a:cs typeface="Do Hyeon"/>
                        <a:sym typeface="Do Hyeon"/>
                      </a:endParaRPr>
                    </a:p>
                  </a:txBody>
                  <a:tcPr marL="91425" marR="91425" marT="91425" marB="91425" anchor="ctr">
                    <a:lnL w="952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899" name="Google Shape;1899;p45"/>
          <p:cNvSpPr txBox="1">
            <a:spLocks noGrp="1"/>
          </p:cNvSpPr>
          <p:nvPr>
            <p:ph type="title"/>
          </p:nvPr>
        </p:nvSpPr>
        <p:spPr>
          <a:xfrm>
            <a:off x="3418650" y="228600"/>
            <a:ext cx="2306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a:t>
            </a:r>
            <a:r>
              <a:rPr lang="en">
                <a:solidFill>
                  <a:schemeClr val="accent2"/>
                </a:solidFill>
              </a:rPr>
              <a:t>o</a:t>
            </a:r>
            <a:r>
              <a:rPr lang="en"/>
              <a:t>rk-fl</a:t>
            </a:r>
            <a:r>
              <a:rPr lang="en">
                <a:solidFill>
                  <a:schemeClr val="accent2"/>
                </a:solidFill>
              </a:rPr>
              <a:t>o</a:t>
            </a:r>
            <a:r>
              <a:rPr lang="en"/>
              <a:t>w</a:t>
            </a:r>
            <a:endParaRPr/>
          </a:p>
        </p:txBody>
      </p:sp>
      <p:grpSp>
        <p:nvGrpSpPr>
          <p:cNvPr id="1900" name="Google Shape;1900;p45"/>
          <p:cNvGrpSpPr/>
          <p:nvPr/>
        </p:nvGrpSpPr>
        <p:grpSpPr>
          <a:xfrm>
            <a:off x="-1092835" y="3484615"/>
            <a:ext cx="1661421" cy="1340755"/>
            <a:chOff x="7048175" y="3773750"/>
            <a:chExt cx="1264015" cy="1020051"/>
          </a:xfrm>
        </p:grpSpPr>
        <p:sp>
          <p:nvSpPr>
            <p:cNvPr id="1901" name="Google Shape;1901;p45"/>
            <p:cNvSpPr/>
            <p:nvPr/>
          </p:nvSpPr>
          <p:spPr>
            <a:xfrm>
              <a:off x="7283672" y="4199168"/>
              <a:ext cx="863779" cy="594633"/>
            </a:xfrm>
            <a:custGeom>
              <a:avLst/>
              <a:gdLst/>
              <a:ahLst/>
              <a:cxnLst/>
              <a:rect l="l" t="t" r="r" b="b"/>
              <a:pathLst>
                <a:path w="27029" h="18607" extrusionOk="0">
                  <a:moveTo>
                    <a:pt x="26701" y="0"/>
                  </a:moveTo>
                  <a:cubicBezTo>
                    <a:pt x="26537" y="0"/>
                    <a:pt x="26373" y="107"/>
                    <a:pt x="26373" y="322"/>
                  </a:cubicBezTo>
                  <a:cubicBezTo>
                    <a:pt x="26361" y="2119"/>
                    <a:pt x="25171" y="3679"/>
                    <a:pt x="23444" y="4144"/>
                  </a:cubicBezTo>
                  <a:cubicBezTo>
                    <a:pt x="24111" y="3322"/>
                    <a:pt x="24480" y="2286"/>
                    <a:pt x="24480" y="1226"/>
                  </a:cubicBezTo>
                  <a:cubicBezTo>
                    <a:pt x="24480" y="1006"/>
                    <a:pt x="24317" y="896"/>
                    <a:pt x="24153" y="896"/>
                  </a:cubicBezTo>
                  <a:cubicBezTo>
                    <a:pt x="23989" y="896"/>
                    <a:pt x="23825" y="1006"/>
                    <a:pt x="23825" y="1226"/>
                  </a:cubicBezTo>
                  <a:cubicBezTo>
                    <a:pt x="23825" y="2417"/>
                    <a:pt x="23290" y="3536"/>
                    <a:pt x="22361" y="4286"/>
                  </a:cubicBezTo>
                  <a:cubicBezTo>
                    <a:pt x="22254" y="4298"/>
                    <a:pt x="22147" y="4382"/>
                    <a:pt x="22099" y="4489"/>
                  </a:cubicBezTo>
                  <a:cubicBezTo>
                    <a:pt x="21647" y="4798"/>
                    <a:pt x="21111" y="5025"/>
                    <a:pt x="20563" y="5120"/>
                  </a:cubicBezTo>
                  <a:cubicBezTo>
                    <a:pt x="21111" y="4048"/>
                    <a:pt x="21397" y="2870"/>
                    <a:pt x="21397" y="1679"/>
                  </a:cubicBezTo>
                  <a:cubicBezTo>
                    <a:pt x="21379" y="1471"/>
                    <a:pt x="21218" y="1366"/>
                    <a:pt x="21059" y="1366"/>
                  </a:cubicBezTo>
                  <a:cubicBezTo>
                    <a:pt x="20899" y="1366"/>
                    <a:pt x="20742" y="1471"/>
                    <a:pt x="20730" y="1679"/>
                  </a:cubicBezTo>
                  <a:cubicBezTo>
                    <a:pt x="20730" y="2917"/>
                    <a:pt x="20396" y="4132"/>
                    <a:pt x="19765" y="5203"/>
                  </a:cubicBezTo>
                  <a:cubicBezTo>
                    <a:pt x="19634" y="5239"/>
                    <a:pt x="19539" y="5370"/>
                    <a:pt x="19539" y="5513"/>
                  </a:cubicBezTo>
                  <a:cubicBezTo>
                    <a:pt x="19527" y="5525"/>
                    <a:pt x="19527" y="5548"/>
                    <a:pt x="19539" y="5560"/>
                  </a:cubicBezTo>
                  <a:cubicBezTo>
                    <a:pt x="18884" y="6513"/>
                    <a:pt x="18015" y="7299"/>
                    <a:pt x="16991" y="7834"/>
                  </a:cubicBezTo>
                  <a:cubicBezTo>
                    <a:pt x="17706" y="7037"/>
                    <a:pt x="18087" y="6025"/>
                    <a:pt x="18087" y="4965"/>
                  </a:cubicBezTo>
                  <a:cubicBezTo>
                    <a:pt x="18087" y="4745"/>
                    <a:pt x="17923" y="4635"/>
                    <a:pt x="17759" y="4635"/>
                  </a:cubicBezTo>
                  <a:cubicBezTo>
                    <a:pt x="17595" y="4635"/>
                    <a:pt x="17432" y="4745"/>
                    <a:pt x="17432" y="4965"/>
                  </a:cubicBezTo>
                  <a:cubicBezTo>
                    <a:pt x="17432" y="6989"/>
                    <a:pt x="15801" y="8620"/>
                    <a:pt x="13777" y="8620"/>
                  </a:cubicBezTo>
                  <a:lnTo>
                    <a:pt x="13705" y="8620"/>
                  </a:lnTo>
                  <a:cubicBezTo>
                    <a:pt x="11776" y="8716"/>
                    <a:pt x="10205" y="10216"/>
                    <a:pt x="10026" y="12144"/>
                  </a:cubicBezTo>
                  <a:cubicBezTo>
                    <a:pt x="8776" y="12073"/>
                    <a:pt x="7621" y="11478"/>
                    <a:pt x="6835" y="10513"/>
                  </a:cubicBezTo>
                  <a:cubicBezTo>
                    <a:pt x="9085" y="10168"/>
                    <a:pt x="10752" y="8239"/>
                    <a:pt x="10776" y="5965"/>
                  </a:cubicBezTo>
                  <a:cubicBezTo>
                    <a:pt x="10776" y="5745"/>
                    <a:pt x="10609" y="5635"/>
                    <a:pt x="10443" y="5635"/>
                  </a:cubicBezTo>
                  <a:cubicBezTo>
                    <a:pt x="10276" y="5635"/>
                    <a:pt x="10109" y="5745"/>
                    <a:pt x="10109" y="5965"/>
                  </a:cubicBezTo>
                  <a:cubicBezTo>
                    <a:pt x="10109" y="8049"/>
                    <a:pt x="8502" y="9775"/>
                    <a:pt x="6418" y="9918"/>
                  </a:cubicBezTo>
                  <a:cubicBezTo>
                    <a:pt x="6037" y="9239"/>
                    <a:pt x="5835" y="8477"/>
                    <a:pt x="5835" y="7715"/>
                  </a:cubicBezTo>
                  <a:cubicBezTo>
                    <a:pt x="5823" y="7507"/>
                    <a:pt x="5665" y="7403"/>
                    <a:pt x="5508" y="7403"/>
                  </a:cubicBezTo>
                  <a:cubicBezTo>
                    <a:pt x="5350" y="7403"/>
                    <a:pt x="5192" y="7507"/>
                    <a:pt x="5180" y="7715"/>
                  </a:cubicBezTo>
                  <a:cubicBezTo>
                    <a:pt x="5180" y="8108"/>
                    <a:pt x="5228" y="8513"/>
                    <a:pt x="5323" y="8906"/>
                  </a:cubicBezTo>
                  <a:cubicBezTo>
                    <a:pt x="2680" y="8668"/>
                    <a:pt x="656" y="6465"/>
                    <a:pt x="656" y="3810"/>
                  </a:cubicBezTo>
                  <a:cubicBezTo>
                    <a:pt x="656" y="3596"/>
                    <a:pt x="492" y="3489"/>
                    <a:pt x="328" y="3489"/>
                  </a:cubicBezTo>
                  <a:cubicBezTo>
                    <a:pt x="165" y="3489"/>
                    <a:pt x="1" y="3596"/>
                    <a:pt x="1" y="3810"/>
                  </a:cubicBezTo>
                  <a:cubicBezTo>
                    <a:pt x="1" y="6906"/>
                    <a:pt x="2442" y="9454"/>
                    <a:pt x="5537" y="9573"/>
                  </a:cubicBezTo>
                  <a:cubicBezTo>
                    <a:pt x="5621" y="9787"/>
                    <a:pt x="5716" y="10001"/>
                    <a:pt x="5835" y="10204"/>
                  </a:cubicBezTo>
                  <a:cubicBezTo>
                    <a:pt x="5835" y="10216"/>
                    <a:pt x="5835" y="10228"/>
                    <a:pt x="5835" y="10251"/>
                  </a:cubicBezTo>
                  <a:cubicBezTo>
                    <a:pt x="5835" y="10394"/>
                    <a:pt x="5930" y="10513"/>
                    <a:pt x="6061" y="10561"/>
                  </a:cubicBezTo>
                  <a:cubicBezTo>
                    <a:pt x="6954" y="11883"/>
                    <a:pt x="8419" y="12716"/>
                    <a:pt x="10014" y="12811"/>
                  </a:cubicBezTo>
                  <a:lnTo>
                    <a:pt x="10014" y="18276"/>
                  </a:lnTo>
                  <a:cubicBezTo>
                    <a:pt x="10014" y="18496"/>
                    <a:pt x="10178" y="18607"/>
                    <a:pt x="10342" y="18607"/>
                  </a:cubicBezTo>
                  <a:cubicBezTo>
                    <a:pt x="10505" y="18607"/>
                    <a:pt x="10669" y="18496"/>
                    <a:pt x="10669" y="18276"/>
                  </a:cubicBezTo>
                  <a:lnTo>
                    <a:pt x="10669" y="12514"/>
                  </a:lnTo>
                  <a:lnTo>
                    <a:pt x="10669" y="12454"/>
                  </a:lnTo>
                  <a:cubicBezTo>
                    <a:pt x="10704" y="10690"/>
                    <a:pt x="12133" y="9286"/>
                    <a:pt x="13889" y="9286"/>
                  </a:cubicBezTo>
                  <a:cubicBezTo>
                    <a:pt x="13911" y="9286"/>
                    <a:pt x="13933" y="9287"/>
                    <a:pt x="13955" y="9287"/>
                  </a:cubicBezTo>
                  <a:lnTo>
                    <a:pt x="13991" y="9287"/>
                  </a:lnTo>
                  <a:cubicBezTo>
                    <a:pt x="16491" y="9204"/>
                    <a:pt x="18789" y="7918"/>
                    <a:pt x="20146" y="5834"/>
                  </a:cubicBezTo>
                  <a:cubicBezTo>
                    <a:pt x="21027" y="5775"/>
                    <a:pt x="21885" y="5465"/>
                    <a:pt x="22599" y="4941"/>
                  </a:cubicBezTo>
                  <a:cubicBezTo>
                    <a:pt x="25076" y="4834"/>
                    <a:pt x="27028" y="2798"/>
                    <a:pt x="27028" y="322"/>
                  </a:cubicBezTo>
                  <a:cubicBezTo>
                    <a:pt x="27028" y="107"/>
                    <a:pt x="26864" y="0"/>
                    <a:pt x="267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5"/>
            <p:cNvSpPr/>
            <p:nvPr/>
          </p:nvSpPr>
          <p:spPr>
            <a:xfrm>
              <a:off x="7556879" y="3773750"/>
              <a:ext cx="670852" cy="331463"/>
            </a:xfrm>
            <a:custGeom>
              <a:avLst/>
              <a:gdLst/>
              <a:ahLst/>
              <a:cxnLst/>
              <a:rect l="l" t="t" r="r" b="b"/>
              <a:pathLst>
                <a:path w="20992" h="10372" extrusionOk="0">
                  <a:moveTo>
                    <a:pt x="10490" y="1"/>
                  </a:moveTo>
                  <a:cubicBezTo>
                    <a:pt x="4751" y="1"/>
                    <a:pt x="60" y="4621"/>
                    <a:pt x="1" y="10371"/>
                  </a:cubicBezTo>
                  <a:lnTo>
                    <a:pt x="20991" y="10371"/>
                  </a:lnTo>
                  <a:cubicBezTo>
                    <a:pt x="20920" y="4621"/>
                    <a:pt x="16241" y="1"/>
                    <a:pt x="104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5"/>
            <p:cNvSpPr/>
            <p:nvPr/>
          </p:nvSpPr>
          <p:spPr>
            <a:xfrm>
              <a:off x="7048175" y="3937244"/>
              <a:ext cx="1264015" cy="459038"/>
            </a:xfrm>
            <a:custGeom>
              <a:avLst/>
              <a:gdLst/>
              <a:ahLst/>
              <a:cxnLst/>
              <a:rect l="l" t="t" r="r" b="b"/>
              <a:pathLst>
                <a:path w="39553" h="14364" extrusionOk="0">
                  <a:moveTo>
                    <a:pt x="29054" y="0"/>
                  </a:moveTo>
                  <a:cubicBezTo>
                    <a:pt x="25569" y="0"/>
                    <a:pt x="22228" y="1749"/>
                    <a:pt x="20253" y="4791"/>
                  </a:cubicBezTo>
                  <a:cubicBezTo>
                    <a:pt x="18919" y="4183"/>
                    <a:pt x="17472" y="3862"/>
                    <a:pt x="16022" y="3862"/>
                  </a:cubicBezTo>
                  <a:cubicBezTo>
                    <a:pt x="15995" y="3862"/>
                    <a:pt x="15969" y="3862"/>
                    <a:pt x="15942" y="3862"/>
                  </a:cubicBezTo>
                  <a:cubicBezTo>
                    <a:pt x="15692" y="3862"/>
                    <a:pt x="15454" y="3874"/>
                    <a:pt x="15216" y="3886"/>
                  </a:cubicBezTo>
                  <a:cubicBezTo>
                    <a:pt x="13661" y="1497"/>
                    <a:pt x="11032" y="124"/>
                    <a:pt x="8289" y="124"/>
                  </a:cubicBezTo>
                  <a:cubicBezTo>
                    <a:pt x="7504" y="124"/>
                    <a:pt x="6710" y="236"/>
                    <a:pt x="5929" y="469"/>
                  </a:cubicBezTo>
                  <a:cubicBezTo>
                    <a:pt x="2417" y="1517"/>
                    <a:pt x="0" y="4743"/>
                    <a:pt x="0" y="8410"/>
                  </a:cubicBezTo>
                  <a:lnTo>
                    <a:pt x="7299" y="8410"/>
                  </a:lnTo>
                  <a:cubicBezTo>
                    <a:pt x="6084" y="10149"/>
                    <a:pt x="5441" y="12232"/>
                    <a:pt x="5453" y="14364"/>
                  </a:cubicBezTo>
                  <a:lnTo>
                    <a:pt x="26444" y="14364"/>
                  </a:lnTo>
                  <a:cubicBezTo>
                    <a:pt x="26444" y="13042"/>
                    <a:pt x="26194" y="11732"/>
                    <a:pt x="25706" y="10506"/>
                  </a:cubicBezTo>
                  <a:lnTo>
                    <a:pt x="39553" y="10494"/>
                  </a:lnTo>
                  <a:cubicBezTo>
                    <a:pt x="39553" y="5839"/>
                    <a:pt x="36493" y="1755"/>
                    <a:pt x="32028" y="433"/>
                  </a:cubicBezTo>
                  <a:cubicBezTo>
                    <a:pt x="31043" y="141"/>
                    <a:pt x="30043" y="0"/>
                    <a:pt x="290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04" name="Google Shape;1904;p45"/>
          <p:cNvPicPr preferRelativeResize="0"/>
          <p:nvPr/>
        </p:nvPicPr>
        <p:blipFill>
          <a:blip r:embed="rId3">
            <a:alphaModFix/>
          </a:blip>
          <a:stretch>
            <a:fillRect/>
          </a:stretch>
        </p:blipFill>
        <p:spPr>
          <a:xfrm>
            <a:off x="6941525" y="1958175"/>
            <a:ext cx="432576" cy="432576"/>
          </a:xfrm>
          <a:prstGeom prst="rect">
            <a:avLst/>
          </a:prstGeom>
          <a:noFill/>
          <a:ln>
            <a:noFill/>
          </a:ln>
        </p:spPr>
      </p:pic>
      <p:pic>
        <p:nvPicPr>
          <p:cNvPr id="1905" name="Google Shape;1905;p45"/>
          <p:cNvPicPr preferRelativeResize="0"/>
          <p:nvPr/>
        </p:nvPicPr>
        <p:blipFill>
          <a:blip r:embed="rId4">
            <a:alphaModFix/>
          </a:blip>
          <a:stretch>
            <a:fillRect/>
          </a:stretch>
        </p:blipFill>
        <p:spPr>
          <a:xfrm>
            <a:off x="6913502" y="2641797"/>
            <a:ext cx="1056378" cy="273775"/>
          </a:xfrm>
          <a:prstGeom prst="rect">
            <a:avLst/>
          </a:prstGeom>
          <a:noFill/>
          <a:ln>
            <a:noFill/>
          </a:ln>
        </p:spPr>
      </p:pic>
      <p:pic>
        <p:nvPicPr>
          <p:cNvPr id="1906" name="Google Shape;1906;p45"/>
          <p:cNvPicPr preferRelativeResize="0"/>
          <p:nvPr/>
        </p:nvPicPr>
        <p:blipFill>
          <a:blip r:embed="rId5">
            <a:alphaModFix/>
          </a:blip>
          <a:stretch>
            <a:fillRect/>
          </a:stretch>
        </p:blipFill>
        <p:spPr>
          <a:xfrm>
            <a:off x="8052213" y="2533847"/>
            <a:ext cx="735249" cy="381725"/>
          </a:xfrm>
          <a:prstGeom prst="rect">
            <a:avLst/>
          </a:prstGeom>
          <a:noFill/>
          <a:ln>
            <a:noFill/>
          </a:ln>
        </p:spPr>
      </p:pic>
      <p:pic>
        <p:nvPicPr>
          <p:cNvPr id="1907" name="Google Shape;1907;p45"/>
          <p:cNvPicPr preferRelativeResize="0"/>
          <p:nvPr/>
        </p:nvPicPr>
        <p:blipFill>
          <a:blip r:embed="rId3">
            <a:alphaModFix/>
          </a:blip>
          <a:stretch>
            <a:fillRect/>
          </a:stretch>
        </p:blipFill>
        <p:spPr>
          <a:xfrm>
            <a:off x="7075976" y="3468068"/>
            <a:ext cx="381724" cy="381724"/>
          </a:xfrm>
          <a:prstGeom prst="rect">
            <a:avLst/>
          </a:prstGeom>
          <a:noFill/>
          <a:ln>
            <a:noFill/>
          </a:ln>
        </p:spPr>
      </p:pic>
      <p:pic>
        <p:nvPicPr>
          <p:cNvPr id="1908" name="Google Shape;1908;p45"/>
          <p:cNvPicPr preferRelativeResize="0"/>
          <p:nvPr/>
        </p:nvPicPr>
        <p:blipFill>
          <a:blip r:embed="rId6">
            <a:alphaModFix/>
          </a:blip>
          <a:stretch>
            <a:fillRect/>
          </a:stretch>
        </p:blipFill>
        <p:spPr>
          <a:xfrm>
            <a:off x="7517876" y="2989666"/>
            <a:ext cx="703724" cy="469024"/>
          </a:xfrm>
          <a:prstGeom prst="rect">
            <a:avLst/>
          </a:prstGeom>
          <a:noFill/>
          <a:ln>
            <a:noFill/>
          </a:ln>
        </p:spPr>
      </p:pic>
      <p:pic>
        <p:nvPicPr>
          <p:cNvPr id="1909" name="Google Shape;1909;p45"/>
          <p:cNvPicPr preferRelativeResize="0"/>
          <p:nvPr/>
        </p:nvPicPr>
        <p:blipFill>
          <a:blip r:embed="rId7">
            <a:alphaModFix/>
          </a:blip>
          <a:stretch>
            <a:fillRect/>
          </a:stretch>
        </p:blipFill>
        <p:spPr>
          <a:xfrm>
            <a:off x="7457700" y="2037570"/>
            <a:ext cx="1329764" cy="273775"/>
          </a:xfrm>
          <a:prstGeom prst="rect">
            <a:avLst/>
          </a:prstGeom>
          <a:noFill/>
          <a:ln w="9525" cap="flat" cmpd="sng">
            <a:solidFill>
              <a:srgbClr val="EFEFEF"/>
            </a:solidFill>
            <a:prstDash val="solid"/>
            <a:round/>
            <a:headEnd type="none" w="sm" len="sm"/>
            <a:tailEnd type="none" w="sm" len="sm"/>
          </a:ln>
        </p:spPr>
      </p:pic>
      <p:pic>
        <p:nvPicPr>
          <p:cNvPr id="1910" name="Google Shape;1910;p45"/>
          <p:cNvPicPr preferRelativeResize="0"/>
          <p:nvPr/>
        </p:nvPicPr>
        <p:blipFill>
          <a:blip r:embed="rId8">
            <a:alphaModFix/>
          </a:blip>
          <a:stretch>
            <a:fillRect/>
          </a:stretch>
        </p:blipFill>
        <p:spPr>
          <a:xfrm>
            <a:off x="7710245" y="3470145"/>
            <a:ext cx="1056376" cy="371945"/>
          </a:xfrm>
          <a:prstGeom prst="rect">
            <a:avLst/>
          </a:prstGeom>
          <a:noFill/>
          <a:ln>
            <a:noFill/>
          </a:ln>
        </p:spPr>
      </p:pic>
    </p:spTree>
  </p:cSld>
  <p:clrMapOvr>
    <a:masterClrMapping/>
  </p:clrMapOvr>
</p:sld>
</file>

<file path=ppt/theme/theme1.xml><?xml version="1.0" encoding="utf-8"?>
<a:theme xmlns:a="http://schemas.openxmlformats.org/drawingml/2006/main" name="Travel Guide: Seoul by Slidesgo">
  <a:themeElements>
    <a:clrScheme name="Simple Light">
      <a:dk1>
        <a:srgbClr val="0E3F4D"/>
      </a:dk1>
      <a:lt1>
        <a:srgbClr val="FDF1CE"/>
      </a:lt1>
      <a:dk2>
        <a:srgbClr val="0E3F4D"/>
      </a:dk2>
      <a:lt2>
        <a:srgbClr val="FFFFFF"/>
      </a:lt2>
      <a:accent1>
        <a:srgbClr val="0E3F4D"/>
      </a:accent1>
      <a:accent2>
        <a:srgbClr val="C0281C"/>
      </a:accent2>
      <a:accent3>
        <a:srgbClr val="F8AC92"/>
      </a:accent3>
      <a:accent4>
        <a:srgbClr val="FAF6ED"/>
      </a:accent4>
      <a:accent5>
        <a:srgbClr val="F0BB57"/>
      </a:accent5>
      <a:accent6>
        <a:srgbClr val="0B8A6E"/>
      </a:accent6>
      <a:hlink>
        <a:srgbClr val="C0281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TotalTime>
  <Words>2650</Words>
  <Application>Microsoft Office PowerPoint</Application>
  <PresentationFormat>화면 슬라이드 쇼(16:9)</PresentationFormat>
  <Paragraphs>431</Paragraphs>
  <Slides>54</Slides>
  <Notes>53</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54</vt:i4>
      </vt:variant>
    </vt:vector>
  </HeadingPairs>
  <TitlesOfParts>
    <vt:vector size="62" baseType="lpstr">
      <vt:lpstr>Nanum Gothic</vt:lpstr>
      <vt:lpstr>Roboto Condensed Light</vt:lpstr>
      <vt:lpstr>Arial</vt:lpstr>
      <vt:lpstr>Oxygen</vt:lpstr>
      <vt:lpstr>Bebas Neue</vt:lpstr>
      <vt:lpstr>Livvic</vt:lpstr>
      <vt:lpstr>Do Hyeon</vt:lpstr>
      <vt:lpstr>Travel Guide: Seoul by Slidesgo</vt:lpstr>
      <vt:lpstr>서울시 요식업 창업을 위한  업종&amp;지역 추천 알고리즘  학습용 데이터 구축</vt:lpstr>
      <vt:lpstr>Table of Contents</vt:lpstr>
      <vt:lpstr>프로젝트 배경</vt:lpstr>
      <vt:lpstr>프로젝트 배경</vt:lpstr>
      <vt:lpstr>팀 구성 및 역할</vt:lpstr>
      <vt:lpstr>Our team</vt:lpstr>
      <vt:lpstr>Our team</vt:lpstr>
      <vt:lpstr>수행절차 및 방법</vt:lpstr>
      <vt:lpstr>work-flow</vt:lpstr>
      <vt:lpstr>Data schema</vt:lpstr>
      <vt:lpstr>Data schema</vt:lpstr>
      <vt:lpstr>DATA PIPELINE</vt:lpstr>
      <vt:lpstr>erd</vt:lpstr>
      <vt:lpstr>데이터 시각화</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PowerPoint 프레젠테이션</vt:lpstr>
      <vt:lpstr>PowerPoint 프레젠테이션</vt:lpstr>
      <vt:lpstr>PowerPoint 프레젠테이션</vt:lpstr>
      <vt:lpstr>결론 및 향후과제</vt:lpstr>
      <vt:lpstr> IMPRESSIONS AFTER PROJECT </vt:lpstr>
      <vt:lpstr>느낀점</vt:lpstr>
      <vt:lpstr> IMPRESSIONS AFTER PROJECT </vt:lpstr>
      <vt:lpstr>감사합니다:-)</vt:lpstr>
      <vt:lpstr>Question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서울시 요식업 창업을 위한  업종&amp;지역 추천 알고리즘  학습용 데이터 구축</dc:title>
  <dc:creator>여정문</dc:creator>
  <cp:lastModifiedBy>여 정문</cp:lastModifiedBy>
  <cp:revision>5</cp:revision>
  <dcterms:modified xsi:type="dcterms:W3CDTF">2021-09-30T05:06:45Z</dcterms:modified>
</cp:coreProperties>
</file>